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948" y="4934494"/>
            <a:ext cx="7772400" cy="1463040"/>
          </a:xfrm>
        </p:spPr>
        <p:txBody>
          <a:bodyPr/>
          <a:lstStyle/>
          <a:p>
            <a:pPr algn="l"/>
            <a:r>
              <a:rPr lang="en-US" dirty="0" smtClean="0"/>
              <a:t>Arctic </a:t>
            </a:r>
            <a:r>
              <a:rPr lang="en-US" smtClean="0"/>
              <a:t>FOXes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by </a:t>
            </a:r>
            <a:r>
              <a:rPr lang="en-US" sz="4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eIIEN</a:t>
            </a:r>
            <a:r>
              <a:rPr lang="en-US" sz="4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MAI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1897" y="4741817"/>
            <a:ext cx="6609805" cy="2468879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Arctic foxes can have  25 babies but only 5 or 8 can survive.  </a:t>
            </a:r>
            <a:endParaRPr lang="en-GB" sz="4000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894" y="-395152"/>
            <a:ext cx="7055032" cy="5136969"/>
          </a:xfrm>
          <a:prstGeom prst="rect">
            <a:avLst/>
          </a:prstGeom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6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</TotalTime>
  <Words>16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Arctic FOXes  by eIIEN MAI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Arctic FOX</dc:title>
  <dc:creator>L MCCOOEY</dc:creator>
  <cp:lastModifiedBy>L MCCOOEY</cp:lastModifiedBy>
  <cp:revision>6</cp:revision>
  <dcterms:created xsi:type="dcterms:W3CDTF">2018-02-12T10:01:01Z</dcterms:created>
  <dcterms:modified xsi:type="dcterms:W3CDTF">2018-03-28T09:14:28Z</dcterms:modified>
</cp:coreProperties>
</file>