
<file path=[Content_Types].xml><?xml version="1.0" encoding="utf-8"?>
<Types xmlns="http://schemas.openxmlformats.org/package/2006/content-types">
  <Default Extension="png" ContentType="image/png"/>
  <Default Extension="jpeg" ContentType="image/jpeg"/>
  <Default Extension="m4a" ContentType="audio/mp4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4" autoAdjust="0"/>
    <p:restoredTop sz="94660"/>
  </p:normalViewPr>
  <p:slideViewPr>
    <p:cSldViewPr snapToGrid="0">
      <p:cViewPr varScale="1">
        <p:scale>
          <a:sx n="50" d="100"/>
          <a:sy n="50" d="100"/>
        </p:scale>
        <p:origin x="58" y="1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3/23/2018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3/23/2018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3/23/2018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3/23/2018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3/23/2018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3/23/2018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3/23/2018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3/23/2018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3/23/2018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3/23/2018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3/23/2018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3/23/2018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smtClean="0"/>
              <a:t>ARCTIC FOX</a:t>
            </a:r>
            <a:br>
              <a:rPr lang="en-US" dirty="0" smtClean="0"/>
            </a:br>
            <a:r>
              <a:rPr lang="en-US" dirty="0" smtClean="0">
                <a:solidFill>
                  <a:srgbClr val="FFFF00"/>
                </a:solidFill>
              </a:rPr>
              <a:t>by Molly rose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B0F0"/>
                </a:solidFill>
              </a:rPr>
              <a:t>An Arctic fox eats lemmings.</a:t>
            </a:r>
            <a:endParaRPr lang="en-GB" sz="4000" dirty="0">
              <a:solidFill>
                <a:srgbClr val="00B0F0"/>
              </a:solidFill>
            </a:endParaRPr>
          </a:p>
        </p:txBody>
      </p:sp>
      <p:sp>
        <p:nvSpPr>
          <p:cNvPr id="4" name="AutoShape 2" descr="Image result for arctic fox"/>
          <p:cNvSpPr>
            <a:spLocks noChangeAspect="1" noChangeArrowheads="1"/>
          </p:cNvSpPr>
          <p:nvPr/>
        </p:nvSpPr>
        <p:spPr bwMode="auto">
          <a:xfrm>
            <a:off x="-3175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Image result for arctic fox"/>
          <p:cNvSpPr>
            <a:spLocks noChangeAspect="1" noChangeArrowheads="1"/>
          </p:cNvSpPr>
          <p:nvPr/>
        </p:nvSpPr>
        <p:spPr bwMode="auto">
          <a:xfrm>
            <a:off x="12065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4120" y="838200"/>
            <a:ext cx="6126480" cy="3462337"/>
          </a:xfrm>
          <a:prstGeom prst="rect">
            <a:avLst/>
          </a:prstGeom>
        </p:spPr>
      </p:pic>
      <p:pic>
        <p:nvPicPr>
          <p:cNvPr id="7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742237" y="1477645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968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625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</TotalTime>
  <Words>8</Words>
  <Application>Microsoft Office PowerPoint</Application>
  <PresentationFormat>Widescreen</PresentationFormat>
  <Paragraphs>2</Paragraphs>
  <Slides>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Tw Cen MT</vt:lpstr>
      <vt:lpstr>Tw Cen MT Condensed</vt:lpstr>
      <vt:lpstr>Wingdings 3</vt:lpstr>
      <vt:lpstr>Integral</vt:lpstr>
      <vt:lpstr>ARCTIC FOX by Molly rose</vt:lpstr>
    </vt:vector>
  </TitlesOfParts>
  <Company>C2k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ARCTIC FOX by Molly rose</dc:title>
  <dc:creator>L MCCOOEY</dc:creator>
  <cp:lastModifiedBy>L MCCOOEY</cp:lastModifiedBy>
  <cp:revision>1</cp:revision>
  <dcterms:created xsi:type="dcterms:W3CDTF">2018-03-23T13:52:16Z</dcterms:created>
  <dcterms:modified xsi:type="dcterms:W3CDTF">2018-03-23T13:59:39Z</dcterms:modified>
</cp:coreProperties>
</file>