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-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960136"/>
            <a:ext cx="7937500" cy="1897863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bears live in the arctic. 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polar bears have thick fur.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All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polar bears are LEFT HANDED.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6000" dirty="0" smtClean="0">
                <a:solidFill>
                  <a:schemeClr val="accent2">
                    <a:lumMod val="50000"/>
                  </a:schemeClr>
                </a:solidFill>
              </a:rPr>
              <a:t>Polar bears</a:t>
            </a:r>
          </a:p>
          <a:p>
            <a:r>
              <a:rPr lang="en-US" sz="3300" dirty="0" smtClean="0">
                <a:solidFill>
                  <a:schemeClr val="accent2">
                    <a:lumMod val="50000"/>
                  </a:schemeClr>
                </a:solidFill>
              </a:rPr>
              <a:t>By Niamh Connolly</a:t>
            </a:r>
            <a:endParaRPr lang="en-GB" sz="33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73963"/>
            <a:ext cx="12192000" cy="58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7045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41</TotalTime>
  <Words>11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Tw Cen MT</vt:lpstr>
      <vt:lpstr>Tw Cen MT Condensed</vt:lpstr>
      <vt:lpstr>Wingdings 3</vt:lpstr>
      <vt:lpstr>Integral</vt:lpstr>
      <vt:lpstr>bears live in the arctic.  polar bears have thick fur.  All polar bears are LEFT HANDED.  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polar bears are LEFT HANDED.</dc:title>
  <dc:creator>L MCCOOEY</dc:creator>
  <cp:lastModifiedBy>L MCCOOEY</cp:lastModifiedBy>
  <cp:revision>5</cp:revision>
  <dcterms:created xsi:type="dcterms:W3CDTF">2018-02-12T09:56:48Z</dcterms:created>
  <dcterms:modified xsi:type="dcterms:W3CDTF">2018-02-12T10:38:18Z</dcterms:modified>
</cp:coreProperties>
</file>