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CHAMELEON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13760"/>
            <a:ext cx="7766936" cy="237743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</a:t>
            </a:r>
            <a:r>
              <a:rPr lang="en-US" sz="3200" dirty="0"/>
              <a:t>C</a:t>
            </a:r>
            <a:r>
              <a:rPr lang="en-US" sz="3200" dirty="0" smtClean="0"/>
              <a:t>hameleons have long tongues. </a:t>
            </a:r>
          </a:p>
          <a:p>
            <a:pPr algn="l"/>
            <a:r>
              <a:rPr lang="en-US" sz="3200" dirty="0" smtClean="0"/>
              <a:t>They eat flies.</a:t>
            </a:r>
          </a:p>
          <a:p>
            <a:pPr algn="l"/>
            <a:r>
              <a:rPr lang="en-US" sz="3200" dirty="0" smtClean="0"/>
              <a:t>They can camouflage.</a:t>
            </a:r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By Adam Grew p3</a:t>
            </a:r>
          </a:p>
          <a:p>
            <a:pPr algn="l"/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40" y="664171"/>
            <a:ext cx="4795520" cy="269748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83685" y="141255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4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19</Words>
  <Application>Microsoft Office PowerPoint</Application>
  <PresentationFormat>Widescreen</PresentationFormat>
  <Paragraphs>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CHAMELEON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CHAMELEON</dc:title>
  <dc:creator>L MCCOOEY</dc:creator>
  <cp:lastModifiedBy>L MCCOOEY</cp:lastModifiedBy>
  <cp:revision>3</cp:revision>
  <dcterms:created xsi:type="dcterms:W3CDTF">2018-03-23T13:10:04Z</dcterms:created>
  <dcterms:modified xsi:type="dcterms:W3CDTF">2018-03-23T13:29:56Z</dcterms:modified>
</cp:coreProperties>
</file>