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7788" y="0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2A681-0131-4E43-9C89-C96AC9ABC877}" type="datetimeFigureOut">
              <a:rPr lang="en-GB" smtClean="0"/>
              <a:t>23/03/2018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7788" y="9494838"/>
            <a:ext cx="2974975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D8CB5-1220-4EAC-BFFD-3A65B21842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651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3/23/2018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CHEETAh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199" y="2938072"/>
            <a:ext cx="3579222" cy="2706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0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FactS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The cheetah is the fastest wild cat.</a:t>
            </a:r>
          </a:p>
          <a:p>
            <a:r>
              <a:rPr lang="en-US" sz="2800" dirty="0" smtClean="0"/>
              <a:t>The cheetah has black spots.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By Sophie Duggan P3</a:t>
            </a:r>
            <a:r>
              <a:rPr lang="en-US" sz="2800" dirty="0" smtClean="0"/>
              <a:t>.</a:t>
            </a:r>
          </a:p>
          <a:p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5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77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181</TotalTime>
  <Words>21</Words>
  <Application>Microsoft Office PowerPoint</Application>
  <PresentationFormat>Widescreen</PresentationFormat>
  <Paragraphs>5</Paragraphs>
  <Slides>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Century Gothic</vt:lpstr>
      <vt:lpstr>Wingdings 3</vt:lpstr>
      <vt:lpstr>Slice</vt:lpstr>
      <vt:lpstr>CHEETAh</vt:lpstr>
      <vt:lpstr>FactS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CHEETAH</dc:title>
  <dc:creator>L MCCOOEY</dc:creator>
  <cp:lastModifiedBy>L MCCOOEY</cp:lastModifiedBy>
  <cp:revision>6</cp:revision>
  <cp:lastPrinted>2018-02-09T15:00:31Z</cp:lastPrinted>
  <dcterms:created xsi:type="dcterms:W3CDTF">2018-02-09T12:02:18Z</dcterms:created>
  <dcterms:modified xsi:type="dcterms:W3CDTF">2018-03-23T14:30:05Z</dcterms:modified>
</cp:coreProperties>
</file>