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400175"/>
            <a:ext cx="7766936" cy="2650661"/>
          </a:xfrm>
        </p:spPr>
        <p:txBody>
          <a:bodyPr/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Lioo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</a:t>
            </a:r>
            <a:r>
              <a:rPr lang="en-GB" sz="6000" dirty="0" smtClean="0"/>
              <a:t>Lions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 err="1" smtClean="0"/>
              <a:t>Lions</a:t>
            </a:r>
            <a:r>
              <a:rPr lang="en-GB" sz="4000" dirty="0" smtClean="0"/>
              <a:t>  like  to hunt.</a:t>
            </a:r>
            <a:br>
              <a:rPr lang="en-GB" sz="4000" dirty="0" smtClean="0"/>
            </a:br>
            <a:r>
              <a:rPr lang="en-GB" sz="4000" dirty="0" smtClean="0"/>
              <a:t>By Dara</a:t>
            </a:r>
            <a:endParaRPr lang="en-GB" sz="4000" dirty="0"/>
          </a:p>
        </p:txBody>
      </p:sp>
      <p:pic>
        <p:nvPicPr>
          <p:cNvPr id="4" name="Picture 3" descr="Lion ( Panthera Leo )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988" y="180974"/>
            <a:ext cx="4830590" cy="6405564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56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0</Words>
  <Application>Microsoft Office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   Lioo                Lions  Lions  like  to hunt. By Dara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Lioo                Lions  Lions   like  to hunt. By Dara</dc:title>
  <dc:creator>L MCCOOEY</dc:creator>
  <cp:lastModifiedBy>L MCCOOEY</cp:lastModifiedBy>
  <cp:revision>3</cp:revision>
  <dcterms:created xsi:type="dcterms:W3CDTF">2018-03-28T08:58:23Z</dcterms:created>
  <dcterms:modified xsi:type="dcterms:W3CDTF">2018-03-28T09:08:34Z</dcterms:modified>
</cp:coreProperties>
</file>