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dolphins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1" y="4121086"/>
            <a:ext cx="3325358" cy="18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Facts: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896" y="4196564"/>
            <a:ext cx="6275115" cy="23609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Dolphins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mammals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can be found in oceans.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Dolphins do not drink any water because it is salt water.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dolphins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have 250 teeth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some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have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 teeth.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Dolphins are friendly</a:t>
            </a:r>
            <a:r>
              <a:rPr lang="en-US" dirty="0" smtClean="0"/>
              <a:t>.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885825"/>
            <a:ext cx="904875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9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By Niamh p3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2112548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43</Words>
  <Application>Microsoft Office PowerPoint</Application>
  <PresentationFormat>Widescreen</PresentationFormat>
  <Paragraphs>7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dolphins</vt:lpstr>
      <vt:lpstr>Facts:</vt:lpstr>
      <vt:lpstr>PowerPoint Presentation</vt:lpstr>
      <vt:lpstr>By Niamh p3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dolphins</dc:title>
  <dc:creator>L MCCOOEY</dc:creator>
  <cp:lastModifiedBy>L MCCOOEY</cp:lastModifiedBy>
  <cp:revision>6</cp:revision>
  <dcterms:created xsi:type="dcterms:W3CDTF">2018-02-09T11:14:23Z</dcterms:created>
  <dcterms:modified xsi:type="dcterms:W3CDTF">2018-03-22T11:57:19Z</dcterms:modified>
</cp:coreProperties>
</file>