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54" d="100"/>
          <a:sy n="54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Sharks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200" dirty="0" err="1" smtClean="0"/>
              <a:t>Sharks</a:t>
            </a:r>
            <a:r>
              <a:rPr lang="en-US" sz="3200" dirty="0" smtClean="0"/>
              <a:t> live in the water and they eat fish.</a:t>
            </a:r>
            <a:br>
              <a:rPr lang="en-US" sz="3200" dirty="0" smtClean="0"/>
            </a:br>
            <a:r>
              <a:rPr lang="en-US" sz="3200" dirty="0" smtClean="0"/>
              <a:t>By Edi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A-huge-great-white-shark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171451"/>
            <a:ext cx="8072438" cy="3614738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1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Sharks  Sharks live in the water and they eat fish. By Edi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Sharks  Sharks live in the water and they eat fish. By Edi</dc:title>
  <dc:creator>L MCCOOEY</dc:creator>
  <cp:lastModifiedBy>L MCCOOEY</cp:lastModifiedBy>
  <cp:revision>2</cp:revision>
  <dcterms:created xsi:type="dcterms:W3CDTF">2018-03-28T08:46:00Z</dcterms:created>
  <dcterms:modified xsi:type="dcterms:W3CDTF">2018-03-28T08:54:29Z</dcterms:modified>
</cp:coreProperties>
</file>