
<file path=[Content_Types].xml><?xml version="1.0" encoding="utf-8"?>
<Types xmlns="http://schemas.openxmlformats.org/package/2006/content-types">
  <Default Extension="png" ContentType="image/png"/>
  <Default Extension="jpeg" ContentType="image/jpeg"/>
  <Default Extension="m4a" ContentType="audio/mp4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4" autoAdjust="0"/>
    <p:restoredTop sz="94660"/>
  </p:normalViewPr>
  <p:slideViewPr>
    <p:cSldViewPr snapToGrid="0">
      <p:cViewPr varScale="1">
        <p:scale>
          <a:sx n="50" d="100"/>
          <a:sy n="50" d="100"/>
        </p:scale>
        <p:origin x="58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ELEPHANTS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3931920"/>
            <a:ext cx="8825658" cy="208788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Elephants have </a:t>
            </a:r>
            <a:r>
              <a:rPr lang="en-US" sz="2800" dirty="0"/>
              <a:t>l</a:t>
            </a:r>
            <a:r>
              <a:rPr lang="en-US" sz="2800" dirty="0" smtClean="0"/>
              <a:t>ong trunks.</a:t>
            </a:r>
          </a:p>
          <a:p>
            <a:r>
              <a:rPr lang="en-US" sz="2800" dirty="0" smtClean="0"/>
              <a:t>THEY SQUIRT WATER OVER THEMSELVES.</a:t>
            </a:r>
          </a:p>
          <a:p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BY </a:t>
            </a:r>
            <a:r>
              <a:rPr lang="en-US" sz="1400" dirty="0" err="1" smtClean="0">
                <a:solidFill>
                  <a:schemeClr val="accent3">
                    <a:lumMod val="75000"/>
                  </a:schemeClr>
                </a:solidFill>
              </a:rPr>
              <a:t>annie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 p3</a:t>
            </a:r>
          </a:p>
          <a:p>
            <a:endParaRPr lang="en-GB" sz="2800" dirty="0"/>
          </a:p>
        </p:txBody>
      </p:sp>
      <p:sp>
        <p:nvSpPr>
          <p:cNvPr id="4" name="AutoShape 2" descr="Image result for elephant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Image result for elephant"/>
          <p:cNvSpPr>
            <a:spLocks noChangeAspect="1" noChangeArrowheads="1"/>
          </p:cNvSpPr>
          <p:nvPr/>
        </p:nvSpPr>
        <p:spPr bwMode="auto">
          <a:xfrm>
            <a:off x="12065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6" descr="Image result for elephant"/>
          <p:cNvSpPr>
            <a:spLocks noChangeAspect="1" noChangeArrowheads="1"/>
          </p:cNvSpPr>
          <p:nvPr/>
        </p:nvSpPr>
        <p:spPr bwMode="auto">
          <a:xfrm flipV="1">
            <a:off x="273050" y="473075"/>
            <a:ext cx="2028190" cy="2028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8" descr="Image result for elephant"/>
          <p:cNvSpPr>
            <a:spLocks noChangeAspect="1" noChangeArrowheads="1"/>
          </p:cNvSpPr>
          <p:nvPr/>
        </p:nvSpPr>
        <p:spPr bwMode="auto">
          <a:xfrm>
            <a:off x="27305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10" descr="Image result for elephant"/>
          <p:cNvSpPr>
            <a:spLocks noChangeAspect="1" noChangeArrowheads="1"/>
          </p:cNvSpPr>
          <p:nvPr/>
        </p:nvSpPr>
        <p:spPr bwMode="auto">
          <a:xfrm>
            <a:off x="425450" y="3206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12" descr="Image result for elephant"/>
          <p:cNvSpPr>
            <a:spLocks noChangeAspect="1" noChangeArrowheads="1"/>
          </p:cNvSpPr>
          <p:nvPr/>
        </p:nvSpPr>
        <p:spPr bwMode="auto">
          <a:xfrm>
            <a:off x="577850" y="4730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14" descr="Image result for elephant"/>
          <p:cNvSpPr>
            <a:spLocks noChangeAspect="1" noChangeArrowheads="1"/>
          </p:cNvSpPr>
          <p:nvPr/>
        </p:nvSpPr>
        <p:spPr bwMode="auto">
          <a:xfrm>
            <a:off x="730250" y="6254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389" y="1487170"/>
            <a:ext cx="5384376" cy="2307589"/>
          </a:xfrm>
          <a:prstGeom prst="rect">
            <a:avLst/>
          </a:prstGeom>
        </p:spPr>
      </p:pic>
      <p:pic>
        <p:nvPicPr>
          <p:cNvPr id="1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813877" y="2409983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963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223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</TotalTime>
  <Words>15</Words>
  <Application>Microsoft Office PowerPoint</Application>
  <PresentationFormat>Widescreen</PresentationFormat>
  <Paragraphs>5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 Boardroom</vt:lpstr>
      <vt:lpstr>ELEPHANTS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ELEPHANTS</dc:title>
  <dc:creator>L MCCOOEY</dc:creator>
  <cp:lastModifiedBy>L MCCOOEY</cp:lastModifiedBy>
  <cp:revision>2</cp:revision>
  <dcterms:created xsi:type="dcterms:W3CDTF">2018-03-23T13:30:55Z</dcterms:created>
  <dcterms:modified xsi:type="dcterms:W3CDTF">2018-03-23T13:42:41Z</dcterms:modified>
</cp:coreProperties>
</file>