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>
      <p:cViewPr varScale="1">
        <p:scale>
          <a:sx n="50" d="100"/>
          <a:sy n="50" d="100"/>
        </p:scale>
        <p:origin x="5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537" y="563881"/>
            <a:ext cx="8825658" cy="4191000"/>
          </a:xfrm>
        </p:spPr>
        <p:txBody>
          <a:bodyPr/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                Giraffe</a:t>
            </a:r>
            <a:br>
              <a:rPr lang="en-US" sz="4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A giraffe is  the  tallest  land   animal  in  </a:t>
            </a:r>
            <a:br>
              <a:rPr lang="en-US" sz="3200" dirty="0" smtClean="0"/>
            </a:br>
            <a:r>
              <a:rPr lang="en-US" sz="3200" dirty="0" smtClean="0"/>
              <a:t>the  world.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By    Amelia Barry</a:t>
            </a:r>
            <a:endParaRPr lang="en-GB" sz="3200" dirty="0"/>
          </a:p>
        </p:txBody>
      </p:sp>
      <p:pic>
        <p:nvPicPr>
          <p:cNvPr id="4" name="Picture 3" descr="File:Giraffa camelopardalis reticulata 01.JPG - Wikimedi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640" y="777238"/>
            <a:ext cx="2606040" cy="531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</TotalTime>
  <Words>0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 Boardroom</vt:lpstr>
      <vt:lpstr>                   Giraffe  A giraffe is  the  tallest  land   animal  in   the  world.  By    Amelia Barry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Giraffe A giraffe is  the  tallest  land   animal  in   the  world. By    Amelia Barry</dc:title>
  <dc:creator>L MCCOOEY</dc:creator>
  <cp:lastModifiedBy>L MCCOOEY</cp:lastModifiedBy>
  <cp:revision>6</cp:revision>
  <dcterms:created xsi:type="dcterms:W3CDTF">2018-03-26T08:53:21Z</dcterms:created>
  <dcterms:modified xsi:type="dcterms:W3CDTF">2018-03-26T09:08:23Z</dcterms:modified>
</cp:coreProperties>
</file>