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GIRAFFES </a:t>
            </a:r>
            <a:r>
              <a:rPr lang="en-US" dirty="0" smtClean="0">
                <a:solidFill>
                  <a:srgbClr val="FF0000"/>
                </a:solidFill>
              </a:rPr>
              <a:t>BY MEGAN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46625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Giraffes have  long  necks.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THEY HAVE  BLACK   TONGUES.</a:t>
            </a:r>
          </a:p>
          <a:p>
            <a:endParaRPr lang="en-US" sz="4000" dirty="0">
              <a:solidFill>
                <a:srgbClr val="0070C0"/>
              </a:solidFill>
            </a:endParaRPr>
          </a:p>
          <a:p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AutoShape 2" descr="Image result for GIRAFF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IRAFFE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828678"/>
            <a:ext cx="2466975" cy="3609974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3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13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GIRAFFES BY MEGAN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GIRAFFES BY MEGAN</dc:title>
  <dc:creator>L MCCOOEY</dc:creator>
  <cp:lastModifiedBy>L MCCOOEY</cp:lastModifiedBy>
  <cp:revision>2</cp:revision>
  <dcterms:created xsi:type="dcterms:W3CDTF">2018-03-28T09:49:24Z</dcterms:created>
  <dcterms:modified xsi:type="dcterms:W3CDTF">2018-03-28T10:00:15Z</dcterms:modified>
</cp:coreProperties>
</file>