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386664"/>
            <a:ext cx="6815669" cy="18558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Giraffes  are tall. </a:t>
            </a:r>
          </a:p>
          <a:p>
            <a:pPr algn="l"/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have long necks.</a:t>
            </a:r>
          </a:p>
          <a:p>
            <a:pPr algn="l"/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By Portia</a:t>
            </a:r>
            <a:endParaRPr lang="en-GB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AutoShape 2" descr="Image result for giraff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giraff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90" y="3642360"/>
            <a:ext cx="2857500" cy="16002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11</Words>
  <Application>Microsoft Office PowerPoint</Application>
  <PresentationFormat>Widescreen</PresentationFormat>
  <Paragraphs>3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MCCOOEY</dc:creator>
  <cp:lastModifiedBy>L MCCOOEY</cp:lastModifiedBy>
  <cp:revision>1</cp:revision>
  <dcterms:created xsi:type="dcterms:W3CDTF">2018-03-23T14:11:37Z</dcterms:created>
  <dcterms:modified xsi:type="dcterms:W3CDTF">2018-03-23T14:19:25Z</dcterms:modified>
</cp:coreProperties>
</file>