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15737"/>
            <a:ext cx="6582231" cy="1636242"/>
          </a:xfrm>
        </p:spPr>
        <p:txBody>
          <a:bodyPr/>
          <a:lstStyle/>
          <a:p>
            <a:r>
              <a:rPr lang="en-US" dirty="0" smtClean="0"/>
              <a:t>Giraffes</a:t>
            </a:r>
            <a:br>
              <a:rPr lang="en-US" dirty="0" smtClean="0"/>
            </a:br>
            <a:r>
              <a:rPr lang="en-US" sz="4000" dirty="0" smtClean="0"/>
              <a:t>By </a:t>
            </a:r>
            <a:r>
              <a:rPr lang="en-US" sz="4000" dirty="0"/>
              <a:t>S</a:t>
            </a:r>
            <a:r>
              <a:rPr lang="en-US" sz="4000" dirty="0" smtClean="0"/>
              <a:t>hane.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P3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Giraffes have long necks.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211" y="2347909"/>
            <a:ext cx="1774856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93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6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Giraffes By Shane. P3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Giraffe</dc:title>
  <dc:creator>L MCCOOEY</dc:creator>
  <cp:lastModifiedBy>L MCCOOEY</cp:lastModifiedBy>
  <cp:revision>3</cp:revision>
  <dcterms:created xsi:type="dcterms:W3CDTF">2018-02-12T10:05:41Z</dcterms:created>
  <dcterms:modified xsi:type="dcterms:W3CDTF">2018-02-12T10:29:17Z</dcterms:modified>
</cp:coreProperties>
</file>