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7225" y="2229464"/>
            <a:ext cx="6766777" cy="1821372"/>
          </a:xfrm>
        </p:spPr>
        <p:txBody>
          <a:bodyPr/>
          <a:lstStyle/>
          <a:p>
            <a:pPr algn="ctr"/>
            <a:r>
              <a:rPr lang="en-US" dirty="0" smtClean="0"/>
              <a:t>LIONS</a:t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by Adam J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0000"/>
                </a:solidFill>
              </a:rPr>
              <a:t>Lions have big roars.</a:t>
            </a:r>
            <a:endParaRPr lang="en-GB" sz="5400" dirty="0">
              <a:solidFill>
                <a:srgbClr val="FF0000"/>
              </a:solidFill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753032" y="1619864"/>
            <a:ext cx="609600" cy="609600"/>
          </a:xfrm>
          <a:prstGeom prst="rect">
            <a:avLst/>
          </a:prstGeom>
        </p:spPr>
      </p:pic>
      <p:sp>
        <p:nvSpPr>
          <p:cNvPr id="5" name="AutoShape 2" descr="Image result for lion"/>
          <p:cNvSpPr>
            <a:spLocks noChangeAspect="1" noChangeArrowheads="1"/>
          </p:cNvSpPr>
          <p:nvPr/>
        </p:nvSpPr>
        <p:spPr bwMode="auto">
          <a:xfrm>
            <a:off x="-31750" y="-393298"/>
            <a:ext cx="304800" cy="56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lion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Image result for lion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26" y="439379"/>
            <a:ext cx="2306619" cy="236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0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6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LIONS by Adam J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by Adam J</dc:title>
  <dc:creator>L MCCOOEY</dc:creator>
  <cp:lastModifiedBy>L MCCOOEY</cp:lastModifiedBy>
  <cp:revision>3</cp:revision>
  <dcterms:created xsi:type="dcterms:W3CDTF">2018-02-09T14:40:44Z</dcterms:created>
  <dcterms:modified xsi:type="dcterms:W3CDTF">2018-02-21T15:02:53Z</dcterms:modified>
</cp:coreProperties>
</file>