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Lions</a:t>
            </a:r>
            <a:endParaRPr lang="en-GB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Lions live in Africa.</a:t>
            </a:r>
          </a:p>
          <a:p>
            <a:pPr algn="l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By Shay. </a:t>
            </a:r>
            <a:r>
              <a:rPr lang="en-US" sz="2000" smtClean="0">
                <a:solidFill>
                  <a:schemeClr val="accent2">
                    <a:lumMod val="75000"/>
                  </a:schemeClr>
                </a:solidFill>
              </a:rPr>
              <a:t>p2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3805" y="75404"/>
            <a:ext cx="7406641" cy="6353737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18851" y="16788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</TotalTime>
  <Words>10</Words>
  <Application>Microsoft Office PowerPoint</Application>
  <PresentationFormat>Widescreen</PresentationFormat>
  <Paragraphs>3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Lions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Lions</dc:title>
  <dc:creator>L MCCOOEY</dc:creator>
  <cp:lastModifiedBy>L MCCOOEY</cp:lastModifiedBy>
  <cp:revision>3</cp:revision>
  <dcterms:created xsi:type="dcterms:W3CDTF">2018-02-12T09:46:11Z</dcterms:created>
  <dcterms:modified xsi:type="dcterms:W3CDTF">2018-02-21T14:55:19Z</dcterms:modified>
</cp:coreProperties>
</file>