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MONKEYS</a:t>
            </a:r>
            <a:endParaRPr lang="en-GB" sz="8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64843" y="4050833"/>
            <a:ext cx="3998372" cy="229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57646"/>
            <a:ext cx="7766936" cy="3293190"/>
          </a:xfrm>
        </p:spPr>
        <p:txBody>
          <a:bodyPr/>
          <a:lstStyle/>
          <a:p>
            <a:pPr algn="l"/>
            <a:r>
              <a:rPr lang="en-US" dirty="0" smtClean="0"/>
              <a:t>Facts: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4936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There are 264 different types of monkeys.</a:t>
            </a:r>
          </a:p>
          <a:p>
            <a:pPr algn="l"/>
            <a:r>
              <a:rPr lang="en-US" dirty="0" smtClean="0"/>
              <a:t>You can find monkeys in the zoo.</a:t>
            </a:r>
          </a:p>
          <a:p>
            <a:pPr algn="l"/>
            <a:r>
              <a:rPr lang="en-US" dirty="0" smtClean="0"/>
              <a:t>Spider monkeys have their name because they have long legs and arms.</a:t>
            </a:r>
          </a:p>
          <a:p>
            <a:pPr algn="l"/>
            <a:r>
              <a:rPr lang="en-US" dirty="0" smtClean="0"/>
              <a:t>Monkeys eat bananas.</a:t>
            </a:r>
          </a:p>
          <a:p>
            <a:pPr algn="l"/>
            <a:r>
              <a:rPr lang="en-US" dirty="0" smtClean="0"/>
              <a:t>Monkeys can live under ground or on the ground or in trees.</a:t>
            </a:r>
          </a:p>
          <a:p>
            <a:pPr algn="l"/>
            <a:r>
              <a:rPr lang="en-US" dirty="0" smtClean="0"/>
              <a:t>Monkeys are really playful and they like to hug each other.</a:t>
            </a:r>
          </a:p>
          <a:p>
            <a:pPr algn="l"/>
            <a:r>
              <a:rPr lang="en-US" dirty="0" smtClean="0"/>
              <a:t>Monkeys have lots of hair.                       </a:t>
            </a:r>
            <a:r>
              <a:rPr lang="en-US" dirty="0" smtClean="0">
                <a:solidFill>
                  <a:srgbClr val="0070C0"/>
                </a:solidFill>
              </a:rPr>
              <a:t>By </a:t>
            </a:r>
            <a:r>
              <a:rPr lang="en-US" smtClean="0">
                <a:solidFill>
                  <a:srgbClr val="0070C0"/>
                </a:solidFill>
              </a:rPr>
              <a:t>Elsie Cusack P3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71</Words>
  <Application>Microsoft Office PowerPoint</Application>
  <PresentationFormat>Widescreen</PresentationFormat>
  <Paragraphs>9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MONKEYS</vt:lpstr>
      <vt:lpstr>Facts: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MONKEYS</dc:title>
  <dc:creator>L MCCOOEY</dc:creator>
  <cp:lastModifiedBy>L MCCOOEY</cp:lastModifiedBy>
  <cp:revision>7</cp:revision>
  <dcterms:created xsi:type="dcterms:W3CDTF">2018-02-09T11:17:21Z</dcterms:created>
  <dcterms:modified xsi:type="dcterms:W3CDTF">2018-03-28T09:10:56Z</dcterms:modified>
</cp:coreProperties>
</file>