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PeNGUINS</a:t>
            </a:r>
            <a:r>
              <a:rPr lang="en-US" dirty="0" smtClean="0"/>
              <a:t>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11281365" cy="2530807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Penguins eat Krill and tiny </a:t>
            </a:r>
            <a:r>
              <a:rPr lang="en-US" sz="6000" dirty="0">
                <a:solidFill>
                  <a:srgbClr val="FF0000"/>
                </a:solidFill>
              </a:rPr>
              <a:t>f</a:t>
            </a:r>
            <a:r>
              <a:rPr lang="en-US" sz="6000" dirty="0" smtClean="0">
                <a:solidFill>
                  <a:srgbClr val="FF0000"/>
                </a:solidFill>
              </a:rPr>
              <a:t>ish.</a:t>
            </a:r>
          </a:p>
          <a:p>
            <a:r>
              <a:rPr lang="en-US" sz="6000" dirty="0" smtClean="0">
                <a:solidFill>
                  <a:srgbClr val="92D050"/>
                </a:solidFill>
              </a:rPr>
              <a:t>They live in Antarctica. </a:t>
            </a:r>
            <a:r>
              <a:rPr lang="en-US" sz="2000" dirty="0" smtClean="0">
                <a:solidFill>
                  <a:srgbClr val="FFFF00"/>
                </a:solidFill>
              </a:rPr>
              <a:t>By Charlie</a:t>
            </a:r>
            <a:r>
              <a:rPr lang="en-US" sz="6000" dirty="0" smtClean="0">
                <a:solidFill>
                  <a:srgbClr val="92D050"/>
                </a:solidFill>
              </a:rPr>
              <a:t> </a:t>
            </a:r>
            <a:endParaRPr lang="en-GB" sz="6000" dirty="0">
              <a:solidFill>
                <a:srgbClr val="92D050"/>
              </a:solidFill>
            </a:endParaRPr>
          </a:p>
        </p:txBody>
      </p:sp>
      <p:sp>
        <p:nvSpPr>
          <p:cNvPr id="5" name="AutoShape 4" descr="Image result for penguin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685" y="352605"/>
            <a:ext cx="6978559" cy="3161227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85849" y="11626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6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15</Words>
  <Application>Microsoft Office PowerPoint</Application>
  <PresentationFormat>Widescreen</PresentationFormat>
  <Paragraphs>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PeNGUINS 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PeNGUINS</dc:title>
  <dc:creator>L MCCOOEY</dc:creator>
  <cp:lastModifiedBy>L MCCOOEY</cp:lastModifiedBy>
  <cp:revision>4</cp:revision>
  <dcterms:created xsi:type="dcterms:W3CDTF">2018-02-12T14:46:06Z</dcterms:created>
  <dcterms:modified xsi:type="dcterms:W3CDTF">2018-02-21T14:58:22Z</dcterms:modified>
</cp:coreProperties>
</file>