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3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FFC000"/>
                </a:solidFill>
              </a:rPr>
              <a:t>penguins</a:t>
            </a:r>
            <a:endParaRPr lang="en-GB" sz="88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120" y="3843867"/>
            <a:ext cx="3475778" cy="242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08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emperor Penguin is the biggest penguin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Fact</a:t>
            </a:r>
            <a:endParaRPr lang="en-GB" sz="5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61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709401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If the females baby dies she will kidnap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another penguins baby.</a:t>
            </a: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The smallest penguin </a:t>
            </a:r>
            <a:r>
              <a:rPr lang="en-US" smtClean="0">
                <a:solidFill>
                  <a:srgbClr val="FFC000"/>
                </a:solidFill>
              </a:rPr>
              <a:t>is the </a:t>
            </a:r>
            <a:r>
              <a:rPr lang="en-US" dirty="0" smtClean="0">
                <a:solidFill>
                  <a:srgbClr val="FFC000"/>
                </a:solidFill>
              </a:rPr>
              <a:t>blue penguin.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</a:rPr>
              <a:t>Facts</a:t>
            </a:r>
            <a:endParaRPr lang="en-GB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5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By Hannah Magill P3</a:t>
            </a:r>
            <a:endParaRPr lang="en-GB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485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47</TotalTime>
  <Words>23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penguins</vt:lpstr>
      <vt:lpstr>THE emperor Penguin is the biggest penguin.</vt:lpstr>
      <vt:lpstr>If the females baby dies she will kidnap another penguins baby. The smallest penguin is the blue penguin.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penguins</dc:title>
  <dc:creator>L MCCOOEY</dc:creator>
  <cp:lastModifiedBy>L MCCOOEY</cp:lastModifiedBy>
  <cp:revision>6</cp:revision>
  <dcterms:created xsi:type="dcterms:W3CDTF">2018-02-09T11:16:47Z</dcterms:created>
  <dcterms:modified xsi:type="dcterms:W3CDTF">2018-02-09T12:04:41Z</dcterms:modified>
</cp:coreProperties>
</file>