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POLAR BEARS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solidFill>
                  <a:srgbClr val="002060"/>
                </a:solidFill>
              </a:rPr>
              <a:t>Polar bears live in the Arctic.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By </a:t>
            </a:r>
            <a:r>
              <a:rPr lang="en-US" sz="4000" smtClean="0">
                <a:solidFill>
                  <a:srgbClr val="FF0000"/>
                </a:solidFill>
              </a:rPr>
              <a:t>Isla Gaffney P2</a:t>
            </a:r>
            <a:endParaRPr lang="en-US" sz="4000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119" y="2490538"/>
            <a:ext cx="6237001" cy="40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744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</TotalTime>
  <Words>13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Slice</vt:lpstr>
      <vt:lpstr>POLAR BEARS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 BEARS</dc:title>
  <dc:creator>L MCCOOEY</dc:creator>
  <cp:lastModifiedBy>L MCCOOEY</cp:lastModifiedBy>
  <cp:revision>2</cp:revision>
  <dcterms:created xsi:type="dcterms:W3CDTF">2018-02-12T09:43:55Z</dcterms:created>
  <dcterms:modified xsi:type="dcterms:W3CDTF">2018-02-12T10:00:38Z</dcterms:modified>
</cp:coreProperties>
</file>