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 bears</a:t>
            </a:r>
            <a:r>
              <a:rPr lang="en-US" smtClean="0"/>
              <a:t/>
            </a:r>
            <a:br>
              <a:rPr lang="en-US" smtClean="0"/>
            </a:br>
            <a:r>
              <a:rPr lang="en-US" sz="2000" smtClean="0"/>
              <a:t>by </a:t>
            </a:r>
            <a:r>
              <a:rPr lang="en-US" sz="2000" dirty="0" err="1" smtClean="0"/>
              <a:t>aoife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They have white </a:t>
            </a:r>
            <a:r>
              <a:rPr lang="en-US" dirty="0" smtClean="0"/>
              <a:t>fur.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468" y="169819"/>
            <a:ext cx="5939246" cy="4454434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422468" y="50820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7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Polar bears by aoife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bears</dc:title>
  <dc:creator>L MCCOOEY</dc:creator>
  <cp:lastModifiedBy>L MCCOOEY</cp:lastModifiedBy>
  <cp:revision>4</cp:revision>
  <dcterms:created xsi:type="dcterms:W3CDTF">2018-02-12T11:37:53Z</dcterms:created>
  <dcterms:modified xsi:type="dcterms:W3CDTF">2018-02-23T14:54:31Z</dcterms:modified>
</cp:coreProperties>
</file>