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POLAR BEARS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They live in the Arctic. </a:t>
            </a:r>
          </a:p>
          <a:p>
            <a:r>
              <a:rPr lang="en-US" sz="4000" dirty="0" smtClean="0"/>
              <a:t>By Katie   Rose</a:t>
            </a:r>
            <a:endParaRPr lang="en-GB" sz="4000" dirty="0"/>
          </a:p>
        </p:txBody>
      </p:sp>
      <p:sp>
        <p:nvSpPr>
          <p:cNvPr id="4" name="AutoShape 2" descr="Image result for polar bear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polar bear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Image result for polar bear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Image result for polar bear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1341120"/>
            <a:ext cx="5698807" cy="2959417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18324" y="134112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8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11</Words>
  <Application>Microsoft Office PowerPoint</Application>
  <PresentationFormat>Widescreen</PresentationFormat>
  <Paragraphs>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Tw Cen MT</vt:lpstr>
      <vt:lpstr>Tw Cen MT Condensed</vt:lpstr>
      <vt:lpstr>Wingdings 3</vt:lpstr>
      <vt:lpstr>Integral</vt:lpstr>
      <vt:lpstr>POLAR BEARS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BEARS</dc:title>
  <dc:creator>L MCCOOEY</dc:creator>
  <cp:lastModifiedBy>L MCCOOEY</cp:lastModifiedBy>
  <cp:revision>1</cp:revision>
  <dcterms:created xsi:type="dcterms:W3CDTF">2018-03-23T13:43:48Z</dcterms:created>
  <dcterms:modified xsi:type="dcterms:W3CDTF">2018-03-23T13:51:22Z</dcterms:modified>
</cp:coreProperties>
</file>