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9458"/>
            <a:ext cx="12191999" cy="4669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 bears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Polar bear  babies are called cubs.</a:t>
            </a:r>
          </a:p>
          <a:p>
            <a:r>
              <a:rPr lang="en-US" dirty="0" smtClean="0"/>
              <a:t>By Maisie</a:t>
            </a:r>
          </a:p>
          <a:p>
            <a:r>
              <a:rPr lang="en-US" dirty="0" smtClean="0"/>
              <a:t>P2</a:t>
            </a:r>
            <a:endParaRPr lang="en-GB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077497" y="53498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Polar bears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bears</dc:title>
  <dc:creator>L MCCOOEY</dc:creator>
  <cp:lastModifiedBy>L MCCOOEY</cp:lastModifiedBy>
  <cp:revision>3</cp:revision>
  <dcterms:created xsi:type="dcterms:W3CDTF">2018-02-12T11:37:39Z</dcterms:created>
  <dcterms:modified xsi:type="dcterms:W3CDTF">2018-03-23T14:46:07Z</dcterms:modified>
</cp:coreProperties>
</file>