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60136"/>
            <a:ext cx="7937500" cy="1897863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POLAR bears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live in the arctic.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polar bears have thick fur.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polar bears are LEFT HANDED.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</a:rPr>
              <a:t>Polar bears</a:t>
            </a:r>
          </a:p>
          <a:p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</a:rPr>
              <a:t>By Niamh Connolly</a:t>
            </a:r>
            <a:endParaRPr lang="en-GB" sz="3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73963"/>
            <a:ext cx="12192000" cy="58602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</TotalTime>
  <Words>12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Tw Cen MT</vt:lpstr>
      <vt:lpstr>Tw Cen MT Condensed</vt:lpstr>
      <vt:lpstr>Wingdings 3</vt:lpstr>
      <vt:lpstr>Integral</vt:lpstr>
      <vt:lpstr>POLAR bears live in the arctic.  polar bears have thick fur.  All polar bears are LEFT HANDED.  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polar bears are LEFT HANDED.</dc:title>
  <dc:creator>L MCCOOEY</dc:creator>
  <cp:lastModifiedBy>L MCCOOEY</cp:lastModifiedBy>
  <cp:revision>6</cp:revision>
  <dcterms:created xsi:type="dcterms:W3CDTF">2018-02-12T09:56:48Z</dcterms:created>
  <dcterms:modified xsi:type="dcterms:W3CDTF">2018-03-28T09:12:53Z</dcterms:modified>
</cp:coreProperties>
</file>