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772" y="669924"/>
            <a:ext cx="8001000" cy="2971801"/>
          </a:xfrm>
        </p:spPr>
        <p:txBody>
          <a:bodyPr/>
          <a:lstStyle/>
          <a:p>
            <a:r>
              <a:rPr lang="en-US" dirty="0" smtClean="0"/>
              <a:t>SHARKS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Sharks  live  in water. </a:t>
            </a:r>
          </a:p>
          <a:p>
            <a:r>
              <a:rPr lang="en-US" sz="4000" dirty="0" smtClean="0"/>
              <a:t>Sharks like  to eat fish.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By  Daniel P3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" name="AutoShape 2" descr="Image result for SHARK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SHARK"/>
          <p:cNvSpPr>
            <a:spLocks noChangeAspect="1" noChangeArrowheads="1"/>
          </p:cNvSpPr>
          <p:nvPr/>
        </p:nvSpPr>
        <p:spPr bwMode="auto">
          <a:xfrm>
            <a:off x="79121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036320"/>
            <a:ext cx="4175760" cy="313182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0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3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15</Words>
  <Application>Microsoft Office PowerPoint</Application>
  <PresentationFormat>Widescreen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SHARKS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SHARKS</dc:title>
  <dc:creator>L MCCOOEY</dc:creator>
  <cp:lastModifiedBy>L MCCOOEY</cp:lastModifiedBy>
  <cp:revision>4</cp:revision>
  <dcterms:created xsi:type="dcterms:W3CDTF">2018-03-23T12:02:53Z</dcterms:created>
  <dcterms:modified xsi:type="dcterms:W3CDTF">2018-03-23T13:09:22Z</dcterms:modified>
</cp:coreProperties>
</file>