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33CC"/>
    <a:srgbClr val="FF0000"/>
    <a:srgbClr val="00FF00"/>
    <a:srgbClr val="6666FF"/>
    <a:srgbClr val="FF66CC"/>
    <a:srgbClr val="009900"/>
    <a:srgbClr val="FF0066"/>
    <a:srgbClr val="0000CC"/>
    <a:srgbClr val="C30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1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5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2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8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8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0131-ADBE-441C-B59C-D2E8B11B38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97EE-FB2B-44C0-8D70-F8C55F064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google.co.uk/url?sa=i&amp;rct=j&amp;q=&amp;esrc=s&amp;source=images&amp;cd=&amp;cad=rja&amp;uact=8&amp;ved=0ahUKEwjGzNqLx6bUAhWkLsAKHRr0ApEQjRwIBw&amp;url=http://www.deanvalley.cheshire.sch.uk/work/investigating-habitats-and-mini-beasts/10607&amp;psig=AFQjCNGz-Ilwo3XnyoOjMZEMYXpFVMBDYw&amp;ust=149674693426310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MINI-BEASTS</a:t>
            </a:r>
            <a:endParaRPr lang="en-GB" sz="72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>
                <a:solidFill>
                  <a:srgbClr val="1D27F5"/>
                </a:solidFill>
              </a:rPr>
              <a:t>BY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PRIMARY </a:t>
            </a:r>
            <a:r>
              <a:rPr lang="en-US" sz="6000" dirty="0" smtClean="0">
                <a:solidFill>
                  <a:srgbClr val="7030A0"/>
                </a:solidFill>
              </a:rPr>
              <a:t>TW0</a:t>
            </a:r>
          </a:p>
        </p:txBody>
      </p:sp>
      <p:pic>
        <p:nvPicPr>
          <p:cNvPr id="1026" name="Picture 2" descr="Image result for MINIBEAST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200400" cy="20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CONTENTS</a:t>
            </a:r>
            <a:endParaRPr lang="en-GB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373563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assoonPrimaryType" pitchFamily="2" charset="0"/>
              </a:rPr>
              <a:t>Ladybirds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SassoonPrimaryType" pitchFamily="2" charset="0"/>
              </a:rPr>
              <a:t>Butterflies</a:t>
            </a:r>
          </a:p>
          <a:p>
            <a:r>
              <a:rPr lang="en-US" sz="4000" dirty="0" smtClean="0">
                <a:solidFill>
                  <a:srgbClr val="00FFFF"/>
                </a:solidFill>
                <a:latin typeface="SassoonPrimaryType" pitchFamily="2" charset="0"/>
              </a:rPr>
              <a:t>Ants</a:t>
            </a:r>
          </a:p>
          <a:p>
            <a:r>
              <a:rPr lang="en-US" sz="4000" dirty="0" smtClean="0">
                <a:solidFill>
                  <a:srgbClr val="FF0066"/>
                </a:solidFill>
                <a:latin typeface="SassoonPrimaryType" pitchFamily="2" charset="0"/>
              </a:rPr>
              <a:t>Caterpillars</a:t>
            </a:r>
          </a:p>
          <a:p>
            <a:r>
              <a:rPr lang="en-US" sz="4000" dirty="0" smtClean="0">
                <a:solidFill>
                  <a:srgbClr val="00FF00"/>
                </a:solidFill>
                <a:latin typeface="SassoonPrimaryType" pitchFamily="2" charset="0"/>
              </a:rPr>
              <a:t>Dragonflies</a:t>
            </a:r>
            <a:endParaRPr lang="en-US" sz="4000" dirty="0" smtClean="0">
              <a:solidFill>
                <a:srgbClr val="00FF00"/>
              </a:solidFill>
              <a:latin typeface="SassoonPrimaryType" pitchFamily="2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SassoonPrimaryType" pitchFamily="2" charset="0"/>
              </a:rPr>
              <a:t>Wasps</a:t>
            </a:r>
            <a:endParaRPr lang="en-US" sz="4000" dirty="0" smtClean="0">
              <a:solidFill>
                <a:srgbClr val="FFFF00"/>
              </a:solidFill>
              <a:latin typeface="SassoonPrimaryType" pitchFamily="2" charset="0"/>
            </a:endParaRPr>
          </a:p>
          <a:p>
            <a:endParaRPr lang="en-GB" sz="4400" dirty="0">
              <a:solidFill>
                <a:srgbClr val="00FF00"/>
              </a:solidFill>
              <a:latin typeface="SassoonPrimaryType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39000" y="54133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57600" y="1745673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66655" y="259325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209800" y="337827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57600" y="4027199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52800" y="479857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14600" y="5500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Type" pitchFamily="2" charset="0"/>
              </a:rPr>
              <a:t>Ladybirds</a:t>
            </a:r>
            <a:endParaRPr lang="en-GB" dirty="0">
              <a:latin typeface="SassoonPrimary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SassoonPrimaryType" pitchFamily="2" charset="0"/>
              </a:rPr>
              <a:t>Ladybirds are tiny and </a:t>
            </a: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assoonPrimaryType" pitchFamily="2" charset="0"/>
              </a:rPr>
              <a:t>delicate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assoonPrimaryType" pitchFamily="2" charset="0"/>
              </a:rPr>
              <a:t>creatures.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assoonPrimaryType" pitchFamily="2" charset="0"/>
              </a:rPr>
              <a:t>A ladybird has black spots and has a red shell on top.</a:t>
            </a:r>
          </a:p>
          <a:p>
            <a:r>
              <a:rPr lang="en-US" dirty="0" smtClean="0">
                <a:solidFill>
                  <a:srgbClr val="FF66FF"/>
                </a:solidFill>
                <a:latin typeface="SassoonPrimaryType" pitchFamily="2" charset="0"/>
              </a:rPr>
              <a:t>Ladybirds eat greenfly.</a:t>
            </a:r>
          </a:p>
          <a:p>
            <a:r>
              <a:rPr lang="en-US" dirty="0" smtClean="0">
                <a:solidFill>
                  <a:srgbClr val="FFFF00"/>
                </a:solidFill>
                <a:latin typeface="SassoonPrimaryType" pitchFamily="2" charset="0"/>
              </a:rPr>
              <a:t>Ladybirds can lay eggs on a leaf.</a:t>
            </a:r>
          </a:p>
          <a:p>
            <a:r>
              <a:rPr lang="en-US" dirty="0" smtClean="0">
                <a:solidFill>
                  <a:srgbClr val="FF66FF"/>
                </a:solidFill>
                <a:latin typeface="SassoonPrimaryType" pitchFamily="2" charset="0"/>
              </a:rPr>
              <a:t>During the summer, ladybirds live in </a:t>
            </a:r>
            <a:r>
              <a:rPr lang="en-US" dirty="0" smtClean="0">
                <a:solidFill>
                  <a:srgbClr val="FF66FF"/>
                </a:solidFill>
                <a:latin typeface="SassoonPrimaryType" pitchFamily="2" charset="0"/>
              </a:rPr>
              <a:t>shrubs</a:t>
            </a:r>
            <a:endParaRPr lang="en-US" dirty="0" smtClean="0">
              <a:solidFill>
                <a:srgbClr val="FF66FF"/>
              </a:solidFill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FF"/>
                </a:solidFill>
                <a:latin typeface="SassoonPrimaryType" pitchFamily="2" charset="0"/>
              </a:rPr>
              <a:t>   and flowers.</a:t>
            </a:r>
          </a:p>
          <a:p>
            <a:r>
              <a:rPr lang="en-US" dirty="0">
                <a:solidFill>
                  <a:srgbClr val="FF66FF"/>
                </a:solidFill>
                <a:latin typeface="SassoonPrimaryType" pitchFamily="2" charset="0"/>
              </a:rPr>
              <a:t>I</a:t>
            </a:r>
            <a:r>
              <a:rPr lang="en-US" dirty="0" smtClean="0">
                <a:solidFill>
                  <a:srgbClr val="FF66FF"/>
                </a:solidFill>
                <a:latin typeface="SassoonPrimaryType" pitchFamily="2" charset="0"/>
              </a:rPr>
              <a:t>n the </a:t>
            </a:r>
            <a:r>
              <a:rPr lang="en-US" b="1" i="1" dirty="0" err="1" smtClean="0">
                <a:solidFill>
                  <a:srgbClr val="FF66FF"/>
                </a:solidFill>
                <a:latin typeface="SassoonPrimaryType" pitchFamily="2" charset="0"/>
              </a:rPr>
              <a:t>Uk</a:t>
            </a:r>
            <a:r>
              <a:rPr lang="en-US" dirty="0" smtClean="0">
                <a:solidFill>
                  <a:srgbClr val="FF66FF"/>
                </a:solidFill>
                <a:latin typeface="SassoonPrimaryType" pitchFamily="2" charset="0"/>
              </a:rPr>
              <a:t> ladybirds like the wild flowers.</a:t>
            </a:r>
            <a:endParaRPr lang="en-US" dirty="0" smtClean="0">
              <a:solidFill>
                <a:srgbClr val="FF0066"/>
              </a:solidFill>
              <a:latin typeface="SassoonPrimaryType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SassoonPrimaryType" pitchFamily="2" charset="0"/>
              </a:rPr>
              <a:t>A ladybird has two feelers.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ssoonPrimaryType" pitchFamily="2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SassoonPrimaryType" pitchFamily="2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assoonPrimaryType" pitchFamily="2" charset="0"/>
              </a:rPr>
              <a:t>A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ssoonPrimaryType" pitchFamily="2" charset="0"/>
              </a:rPr>
              <a:t>ladybird  has  wings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assoonPrimaryType" pitchFamily="2" charset="0"/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assoonPrimaryType" pitchFamily="2" charset="0"/>
              </a:rPr>
              <a:t>Ladybirds have  three  body  parts.</a:t>
            </a:r>
            <a:endParaRPr lang="en-US" dirty="0" smtClean="0">
              <a:solidFill>
                <a:srgbClr val="FFFF00"/>
              </a:solidFill>
              <a:latin typeface="SassoonPrimaryType" pitchFamily="2" charset="0"/>
            </a:endParaRPr>
          </a:p>
          <a:p>
            <a:r>
              <a:rPr lang="en-US" dirty="0" smtClean="0">
                <a:solidFill>
                  <a:srgbClr val="FF0066"/>
                </a:solidFill>
                <a:latin typeface="SassoonPrimaryType" pitchFamily="2" charset="0"/>
              </a:rPr>
              <a:t>When </a:t>
            </a:r>
            <a:r>
              <a:rPr lang="en-US" b="1" i="1" dirty="0" smtClean="0">
                <a:solidFill>
                  <a:srgbClr val="FF0066"/>
                </a:solidFill>
                <a:latin typeface="SassoonPrimaryType" pitchFamily="2" charset="0"/>
              </a:rPr>
              <a:t>hibernating </a:t>
            </a:r>
            <a:r>
              <a:rPr lang="en-US" dirty="0" smtClean="0">
                <a:solidFill>
                  <a:srgbClr val="FF0066"/>
                </a:solidFill>
                <a:latin typeface="SassoonPrimaryType" pitchFamily="2" charset="0"/>
              </a:rPr>
              <a:t>ladybirds huddle together in order to keep warm.</a:t>
            </a:r>
            <a:endParaRPr lang="en-US" dirty="0">
              <a:solidFill>
                <a:srgbClr val="FF0066"/>
              </a:solidFill>
              <a:latin typeface="SassoonPrimaryType" pitchFamily="2" charset="0"/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rgbClr val="FF66FF"/>
              </a:solidFill>
            </a:endParaRPr>
          </a:p>
          <a:p>
            <a:endParaRPr lang="en-US" dirty="0" smtClean="0">
              <a:solidFill>
                <a:srgbClr val="FF66FF"/>
              </a:solidFill>
            </a:endParaRPr>
          </a:p>
          <a:p>
            <a:endParaRPr lang="en-GB" dirty="0">
              <a:solidFill>
                <a:srgbClr val="FF66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80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SassoonPrimaryType" pitchFamily="2" charset="0"/>
              </a:rPr>
              <a:t>B</a:t>
            </a:r>
            <a:r>
              <a:rPr lang="en-US" dirty="0" smtClean="0">
                <a:solidFill>
                  <a:srgbClr val="FF0066"/>
                </a:solidFill>
                <a:latin typeface="SassoonPrimaryType" pitchFamily="2" charset="0"/>
              </a:rPr>
              <a:t>utterfly</a:t>
            </a:r>
            <a:endParaRPr lang="en-GB" dirty="0">
              <a:solidFill>
                <a:srgbClr val="FF0066"/>
              </a:solidFill>
              <a:latin typeface="SassoonPrimary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0769"/>
                </a:solidFill>
                <a:latin typeface="SassoonPrimaryType" pitchFamily="2" charset="0"/>
              </a:rPr>
              <a:t>The Queen Alexandra is the biggest butterfly in the world!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assoonPrimaryType" pitchFamily="2" charset="0"/>
              </a:rPr>
              <a:t>Butterflies like to eat leaves, water and nectar.</a:t>
            </a:r>
          </a:p>
          <a:p>
            <a:r>
              <a:rPr lang="en-US" dirty="0" smtClean="0">
                <a:solidFill>
                  <a:srgbClr val="FF66CC"/>
                </a:solidFill>
                <a:latin typeface="SassoonPrimaryType" pitchFamily="2" charset="0"/>
              </a:rPr>
              <a:t>Butterflies have four wings. </a:t>
            </a:r>
          </a:p>
          <a:p>
            <a:endParaRPr lang="en-GB" dirty="0">
              <a:solidFill>
                <a:srgbClr val="FF66CC"/>
              </a:solidFill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5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  <a:t>Ants</a:t>
            </a:r>
            <a:endParaRPr lang="en-GB" dirty="0">
              <a:solidFill>
                <a:srgbClr val="00FF00"/>
              </a:solidFill>
              <a:latin typeface="SassoonPrimary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SassoonPrimaryType" pitchFamily="2" charset="0"/>
              </a:rPr>
              <a:t>Ants can pass messages and they can learn.</a:t>
            </a:r>
          </a:p>
          <a:p>
            <a:r>
              <a:rPr lang="en-US" dirty="0" smtClean="0">
                <a:solidFill>
                  <a:srgbClr val="FF0000"/>
                </a:solidFill>
                <a:latin typeface="SassoonPrimaryType" pitchFamily="2" charset="0"/>
              </a:rPr>
              <a:t>Ants eat leaves.</a:t>
            </a:r>
          </a:p>
          <a:p>
            <a:r>
              <a:rPr lang="en-US" dirty="0" smtClean="0">
                <a:solidFill>
                  <a:srgbClr val="FF66CC"/>
                </a:solidFill>
                <a:latin typeface="SassoonPrimaryType" pitchFamily="2" charset="0"/>
              </a:rPr>
              <a:t>Ants live in old wood.</a:t>
            </a:r>
          </a:p>
          <a:p>
            <a:r>
              <a:rPr lang="en-US" dirty="0" smtClean="0">
                <a:solidFill>
                  <a:srgbClr val="FF66CC"/>
                </a:solidFill>
                <a:latin typeface="SassoonPrimaryType" pitchFamily="2" charset="0"/>
              </a:rPr>
              <a:t>Ants are tiny creatures.</a:t>
            </a:r>
            <a:endParaRPr lang="en-US" dirty="0" smtClean="0">
              <a:solidFill>
                <a:srgbClr val="FF0066"/>
              </a:solidFill>
              <a:latin typeface="SassoonPrimaryType" pitchFamily="2" charset="0"/>
            </a:endParaRPr>
          </a:p>
          <a:p>
            <a:endParaRPr lang="en-US" dirty="0" smtClean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SassoonPrimaryType" pitchFamily="2" charset="0"/>
              </a:rPr>
              <a:t>Caterpillars</a:t>
            </a:r>
            <a:endParaRPr lang="en-GB" dirty="0">
              <a:solidFill>
                <a:srgbClr val="009900"/>
              </a:solidFill>
              <a:latin typeface="SassoonPrimary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  <a:t>A caterpillar lives on a leaf.</a:t>
            </a:r>
          </a:p>
          <a:p>
            <a: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  <a:t>A caterpillar can </a:t>
            </a:r>
            <a:r>
              <a:rPr lang="en-US" i="1" dirty="0" smtClean="0">
                <a:solidFill>
                  <a:srgbClr val="00FF00"/>
                </a:solidFill>
                <a:latin typeface="SassoonPrimaryType" pitchFamily="2" charset="0"/>
              </a:rPr>
              <a:t>camouflage.</a:t>
            </a:r>
            <a:endParaRPr lang="en-GB" i="1" dirty="0">
              <a:solidFill>
                <a:srgbClr val="00FF00"/>
              </a:solidFill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9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</a:br>
            <a: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  <a:t>Dragonfly</a:t>
            </a:r>
            <a:r>
              <a:rPr lang="en-US" dirty="0">
                <a:solidFill>
                  <a:srgbClr val="00FF00"/>
                </a:solidFill>
              </a:rPr>
              <a:t/>
            </a:r>
            <a:br>
              <a:rPr lang="en-US" dirty="0">
                <a:solidFill>
                  <a:srgbClr val="00FF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FF"/>
                </a:solidFill>
                <a:latin typeface="SassoonPrimaryType" pitchFamily="2" charset="0"/>
              </a:rPr>
              <a:t>A dragonfly lives near water.</a:t>
            </a:r>
          </a:p>
          <a:p>
            <a:r>
              <a:rPr lang="en-US" dirty="0" smtClean="0">
                <a:solidFill>
                  <a:srgbClr val="6666FF"/>
                </a:solidFill>
                <a:latin typeface="SassoonPrimaryType" pitchFamily="2" charset="0"/>
              </a:rPr>
              <a:t>A dragonfly eats midges and mosquitoes.</a:t>
            </a:r>
          </a:p>
          <a:p>
            <a:r>
              <a:rPr lang="en-US" dirty="0" smtClean="0">
                <a:solidFill>
                  <a:srgbClr val="6666FF"/>
                </a:solidFill>
                <a:latin typeface="SassoonPrimaryType" pitchFamily="2" charset="0"/>
              </a:rPr>
              <a:t>A</a:t>
            </a:r>
            <a:r>
              <a:rPr lang="en-GB" dirty="0">
                <a:solidFill>
                  <a:srgbClr val="6666FF"/>
                </a:solidFill>
                <a:latin typeface="SassoonPrimaryType" pitchFamily="2" charset="0"/>
              </a:rPr>
              <a:t> </a:t>
            </a:r>
            <a:r>
              <a:rPr lang="en-GB" dirty="0" smtClean="0">
                <a:solidFill>
                  <a:srgbClr val="6666FF"/>
                </a:solidFill>
                <a:latin typeface="SassoonPrimaryType" pitchFamily="2" charset="0"/>
              </a:rPr>
              <a:t>dragonfly lays eggs.</a:t>
            </a:r>
          </a:p>
          <a:p>
            <a:endParaRPr lang="en-US" dirty="0" smtClean="0">
              <a:solidFill>
                <a:srgbClr val="6666FF"/>
              </a:solidFill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5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  <a:latin typeface="SassoonPrimaryType" pitchFamily="2" charset="0"/>
              </a:rPr>
              <a:t>Wasp</a:t>
            </a:r>
            <a:endParaRPr lang="en-GB" dirty="0">
              <a:solidFill>
                <a:srgbClr val="00FF00"/>
              </a:solidFill>
              <a:latin typeface="SassoonPrimary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assoonPrimaryType" pitchFamily="2" charset="0"/>
              </a:rPr>
              <a:t>A wasp lives in a nest.</a:t>
            </a:r>
          </a:p>
          <a:p>
            <a:r>
              <a:rPr lang="en-US" dirty="0" smtClean="0">
                <a:solidFill>
                  <a:srgbClr val="0033CC"/>
                </a:solidFill>
                <a:latin typeface="SassoonPrimaryType" pitchFamily="2" charset="0"/>
              </a:rPr>
              <a:t>A wasp can sting.</a:t>
            </a:r>
          </a:p>
          <a:p>
            <a:r>
              <a:rPr lang="en-US" dirty="0" smtClean="0">
                <a:solidFill>
                  <a:srgbClr val="FFFF00"/>
                </a:solidFill>
                <a:latin typeface="SassoonPrimaryType" pitchFamily="2" charset="0"/>
              </a:rPr>
              <a:t>A wasp is black and yellow.</a:t>
            </a:r>
            <a:endParaRPr lang="en-GB" dirty="0">
              <a:solidFill>
                <a:srgbClr val="FFFF00"/>
              </a:solidFill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4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Delicate- easily broken</a:t>
            </a:r>
          </a:p>
          <a:p>
            <a:r>
              <a:rPr lang="en-US" dirty="0" smtClean="0"/>
              <a:t>UK – United Kingdom (N-Ireland, Scotland, Wales and England)</a:t>
            </a:r>
          </a:p>
          <a:p>
            <a:r>
              <a:rPr lang="en-US" dirty="0" smtClean="0"/>
              <a:t>Hibernating- when animals sleep over the Winter</a:t>
            </a:r>
          </a:p>
          <a:p>
            <a:r>
              <a:rPr lang="en-US" dirty="0" smtClean="0"/>
              <a:t>Camouflage- blending into its surroundings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48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225</Words>
  <Application>Microsoft Office PowerPoint</Application>
  <PresentationFormat>On-screen Show (4:3)</PresentationFormat>
  <Paragraphs>53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SassoonPrimaryType</vt:lpstr>
      <vt:lpstr>Office Theme</vt:lpstr>
      <vt:lpstr>MINI-BEASTS</vt:lpstr>
      <vt:lpstr>CONTENTS</vt:lpstr>
      <vt:lpstr>Ladybirds</vt:lpstr>
      <vt:lpstr>Butterfly</vt:lpstr>
      <vt:lpstr>Ants</vt:lpstr>
      <vt:lpstr>Caterpillars</vt:lpstr>
      <vt:lpstr> Dragonfly </vt:lpstr>
      <vt:lpstr>Wasp</vt:lpstr>
      <vt:lpstr>Glossary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MINI-BEASTS</dc:title>
  <dc:creator>L MCCOOEY</dc:creator>
  <cp:lastModifiedBy>L MCCOOEY</cp:lastModifiedBy>
  <cp:revision>43</cp:revision>
  <dcterms:created xsi:type="dcterms:W3CDTF">2017-06-05T10:46:52Z</dcterms:created>
  <dcterms:modified xsi:type="dcterms:W3CDTF">2017-06-21T10:15:40Z</dcterms:modified>
</cp:coreProperties>
</file>