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57163"/>
            <a:ext cx="8825658" cy="6129337"/>
          </a:xfrm>
        </p:spPr>
        <p:txBody>
          <a:bodyPr/>
          <a:lstStyle/>
          <a:p>
            <a:r>
              <a:rPr lang="en-GB" dirty="0" smtClean="0"/>
              <a:t>What I know about Dinosaurs ?</a:t>
            </a:r>
            <a:br>
              <a:rPr lang="en-GB" dirty="0" smtClean="0"/>
            </a:br>
            <a:r>
              <a:rPr lang="en-GB" dirty="0" smtClean="0"/>
              <a:t>By Adam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334561"/>
            <a:ext cx="4105275" cy="255151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7605" y="17362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9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Some </a:t>
            </a:r>
            <a:r>
              <a:rPr lang="en-GB" dirty="0"/>
              <a:t>d</a:t>
            </a:r>
            <a:r>
              <a:rPr lang="en-GB" dirty="0" smtClean="0"/>
              <a:t>inosaurs </a:t>
            </a:r>
            <a:r>
              <a:rPr lang="en-GB" dirty="0" smtClean="0"/>
              <a:t>ate</a:t>
            </a:r>
            <a:r>
              <a:rPr lang="en-GB" dirty="0" smtClean="0"/>
              <a:t> </a:t>
            </a:r>
            <a:r>
              <a:rPr lang="en-GB" dirty="0" smtClean="0"/>
              <a:t>meat and leaves.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01623" y="3672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Tyrannosaurus- </a:t>
            </a:r>
            <a:r>
              <a:rPr lang="en-GB" dirty="0"/>
              <a:t>R</a:t>
            </a:r>
            <a:r>
              <a:rPr lang="en-GB" dirty="0" smtClean="0"/>
              <a:t>ex had </a:t>
            </a:r>
            <a:r>
              <a:rPr lang="en-GB" dirty="0" smtClean="0"/>
              <a:t>sharp teeth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21545" y="39159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6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Pterodactyl </a:t>
            </a:r>
            <a:r>
              <a:rPr lang="en-GB" dirty="0" smtClean="0"/>
              <a:t>had wings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85846" y="39159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Some dinosaurs had horns.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5551" y="41588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Dinosaurs laid eggs.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6790" y="40463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</TotalTime>
  <Words>34</Words>
  <Application>Microsoft Office PowerPoint</Application>
  <PresentationFormat>Widescreen</PresentationFormat>
  <Paragraphs>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What I know about Dinosaurs ? By Adam</vt:lpstr>
      <vt:lpstr>Some dinosaurs ate meat and leaves. </vt:lpstr>
      <vt:lpstr>The Tyrannosaurus- Rex had sharp teeth. </vt:lpstr>
      <vt:lpstr>The Pterodactyl had wings. </vt:lpstr>
      <vt:lpstr>Some dinosaurs had horns.</vt:lpstr>
      <vt:lpstr>Dinosaurs laid eggs.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 know about Dinosaurs ? By Adam</dc:title>
  <dc:creator>L MCCOOEY</dc:creator>
  <cp:lastModifiedBy>L MCCOOEY</cp:lastModifiedBy>
  <cp:revision>6</cp:revision>
  <dcterms:created xsi:type="dcterms:W3CDTF">2019-02-05T14:37:51Z</dcterms:created>
  <dcterms:modified xsi:type="dcterms:W3CDTF">2019-02-28T10:20:52Z</dcterms:modified>
</cp:coreProperties>
</file>