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955724"/>
            <a:ext cx="6643687" cy="3155163"/>
          </a:xfrm>
        </p:spPr>
        <p:txBody>
          <a:bodyPr/>
          <a:lstStyle/>
          <a:p>
            <a:pPr algn="l"/>
            <a:r>
              <a:rPr lang="en-GB" dirty="0" smtClean="0"/>
              <a:t>                                   facts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7423" y="4883278"/>
            <a:ext cx="5680022" cy="1779739"/>
          </a:xfrm>
        </p:spPr>
        <p:txBody>
          <a:bodyPr>
            <a:normAutofit/>
          </a:bodyPr>
          <a:lstStyle/>
          <a:p>
            <a:r>
              <a:rPr lang="en-GB" sz="3600" dirty="0"/>
              <a:t>by </a:t>
            </a:r>
            <a:r>
              <a:rPr lang="en-GB" sz="3600" dirty="0" smtClean="0"/>
              <a:t>Amelia Barry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257175" y="494675"/>
            <a:ext cx="88868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DINOSAURS</a:t>
            </a:r>
          </a:p>
          <a:p>
            <a:r>
              <a:rPr lang="en-GB" sz="4800" dirty="0">
                <a:solidFill>
                  <a:srgbClr val="FF0000"/>
                </a:solidFill>
              </a:rPr>
              <a:t> </a:t>
            </a:r>
            <a:r>
              <a:rPr lang="en-GB" sz="4800" dirty="0" smtClean="0">
                <a:solidFill>
                  <a:srgbClr val="FF0000"/>
                </a:solidFill>
              </a:rPr>
              <a:t>             </a:t>
            </a:r>
            <a:r>
              <a:rPr lang="en-GB" sz="4800" dirty="0">
                <a:solidFill>
                  <a:srgbClr val="FF0000"/>
                </a:solidFill>
              </a:rPr>
              <a:t/>
            </a:r>
            <a:br>
              <a:rPr lang="en-GB" sz="4800" dirty="0">
                <a:solidFill>
                  <a:srgbClr val="FF0000"/>
                </a:solidFill>
              </a:rPr>
            </a:b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5" name="Picture 4" descr="DinoAstur - » Nuevos trabajos sobre saurópodos jurásicos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9" y="657225"/>
            <a:ext cx="5357813" cy="3273171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5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224852" y="4698504"/>
            <a:ext cx="7989757" cy="1792020"/>
          </a:xfrm>
        </p:spPr>
        <p:txBody>
          <a:bodyPr>
            <a:noAutofit/>
          </a:bodyPr>
          <a:lstStyle/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A  Stegosaurus  had   bony  plates  on   its   back.</a:t>
            </a:r>
          </a:p>
          <a:p>
            <a:pPr algn="l"/>
            <a:r>
              <a:rPr lang="en-GB" sz="2000" dirty="0" smtClean="0">
                <a:solidFill>
                  <a:srgbClr val="FF0000"/>
                </a:solidFill>
              </a:rPr>
              <a:t>The  T- rex   had   a    long   tail    and   short    arms</a:t>
            </a:r>
            <a:r>
              <a:rPr lang="en-GB" sz="2000" dirty="0">
                <a:solidFill>
                  <a:srgbClr val="FF0000"/>
                </a:solidFill>
              </a:rPr>
              <a:t>. </a:t>
            </a:r>
            <a:r>
              <a:rPr lang="en-GB" sz="2000" dirty="0" smtClean="0">
                <a:solidFill>
                  <a:srgbClr val="FF0000"/>
                </a:solidFill>
              </a:rPr>
              <a:t/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IN  </a:t>
            </a:r>
            <a:r>
              <a:rPr lang="en-GB" sz="2000" dirty="0">
                <a:solidFill>
                  <a:srgbClr val="FF0000"/>
                </a:solidFill>
              </a:rPr>
              <a:t>THE   MUSEUM   </a:t>
            </a:r>
            <a:r>
              <a:rPr lang="en-GB" sz="2000">
                <a:solidFill>
                  <a:srgbClr val="FF0000"/>
                </a:solidFill>
              </a:rPr>
              <a:t>YOU   </a:t>
            </a:r>
            <a:r>
              <a:rPr lang="en-GB" sz="2000" smtClean="0">
                <a:solidFill>
                  <a:srgbClr val="FF0000"/>
                </a:solidFill>
              </a:rPr>
              <a:t>COULD   </a:t>
            </a:r>
            <a:r>
              <a:rPr lang="en-GB" sz="2000" dirty="0">
                <a:solidFill>
                  <a:srgbClr val="FF0000"/>
                </a:solidFill>
              </a:rPr>
              <a:t>FIND   A   SKELETON  OF  A   DINOSAUR.</a:t>
            </a:r>
            <a:br>
              <a:rPr lang="en-GB" sz="2000" dirty="0">
                <a:solidFill>
                  <a:srgbClr val="FF0000"/>
                </a:solidFill>
              </a:rPr>
            </a:br>
            <a:r>
              <a:rPr lang="en-GB" sz="2000" dirty="0">
                <a:solidFill>
                  <a:srgbClr val="FF0000"/>
                </a:solidFill>
              </a:rPr>
              <a:t>A  PTERODACTY   HAS  A   SILENT   P  IN  ITS  NAME.</a:t>
            </a:r>
            <a:br>
              <a:rPr lang="en-GB" sz="2000" dirty="0">
                <a:solidFill>
                  <a:srgbClr val="FF0000"/>
                </a:solidFill>
              </a:rPr>
            </a:br>
            <a:r>
              <a:rPr lang="en-GB" sz="2000" dirty="0">
                <a:solidFill>
                  <a:srgbClr val="FF0000"/>
                </a:solidFill>
              </a:rPr>
              <a:t>Some   dinosaurs   were  herbivores   and  some  were   carnivores.</a:t>
            </a:r>
            <a:br>
              <a:rPr lang="en-GB" sz="2000" dirty="0">
                <a:solidFill>
                  <a:srgbClr val="FF0000"/>
                </a:solidFill>
              </a:rPr>
            </a:b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059" y="989351"/>
            <a:ext cx="4430507" cy="3318604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66918" y="1865391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4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260</TotalTime>
  <Words>27</Words>
  <Application>Microsoft Office PowerPoint</Application>
  <PresentationFormat>Widescreen</PresentationFormat>
  <Paragraphs>6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                                   facts  </vt:lpstr>
      <vt:lpstr>A  Stegosaurus  had   bony  plates  on   its   back. The  T- rex   had   a    long   tail    and   short    arms.  IN  THE   MUSEUM   YOU   COULD   FIND   A   SKELETON  OF  A   DINOSAUR. A  PTERODACTY   HAS  A   SILENT   P  IN  ITS  NAME. Some   dinosaurs   were  herbivores   and  some  were   carnivores.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DINNOSAURS</dc:title>
  <dc:creator>L MCCOOEY</dc:creator>
  <cp:lastModifiedBy>L MCCOOEY</cp:lastModifiedBy>
  <cp:revision>12</cp:revision>
  <dcterms:created xsi:type="dcterms:W3CDTF">2019-01-25T09:45:08Z</dcterms:created>
  <dcterms:modified xsi:type="dcterms:W3CDTF">2019-02-28T10:16:26Z</dcterms:modified>
</cp:coreProperties>
</file>