
<file path=[Content_Types].xml><?xml version="1.0" encoding="utf-8"?>
<Types xmlns="http://schemas.openxmlformats.org/package/2006/content-types">
  <Default Extension="png" ContentType="image/png"/>
  <Default Extension="jpeg" ContentType="image/jpeg"/>
  <Default Extension="m4a" ContentType="audio/mp4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77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2/28/2019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2/28/2019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2/28/2019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2/28/2019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2/28/2019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2/28/2019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2/28/2019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2/28/2019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2/28/2019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55005" y="2099732"/>
            <a:ext cx="8825658" cy="2677648"/>
          </a:xfrm>
        </p:spPr>
        <p:txBody>
          <a:bodyPr/>
          <a:lstStyle/>
          <a:p>
            <a:pPr algn="ctr"/>
            <a:r>
              <a:rPr lang="en-GB" dirty="0" smtClean="0"/>
              <a:t>Dinosaurs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by </a:t>
            </a:r>
            <a:r>
              <a:rPr lang="en-GB" dirty="0" err="1" smtClean="0"/>
              <a:t>Aoibhinn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 descr="Mesozoic Musings at Jurassic Forest: July 20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1154954" y="723709"/>
            <a:ext cx="3188446" cy="1533716"/>
          </a:xfrm>
          <a:prstGeom prst="rect">
            <a:avLst/>
          </a:prstGeom>
        </p:spPr>
      </p:pic>
      <p:pic>
        <p:nvPicPr>
          <p:cNvPr id="5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5851525" y="3184525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363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26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4400" dirty="0" smtClean="0">
                <a:latin typeface="Comic Sans MS" panose="030F0702030302020204" pitchFamily="66" charset="0"/>
              </a:rPr>
              <a:t>The T-Rex had a long tail.</a:t>
            </a:r>
          </a:p>
          <a:p>
            <a:endParaRPr lang="en-GB" sz="4400" dirty="0">
              <a:latin typeface="Comic Sans MS" panose="030F0702030302020204" pitchFamily="66" charset="0"/>
            </a:endParaRPr>
          </a:p>
          <a:p>
            <a:r>
              <a:rPr lang="en-GB" sz="4400" dirty="0">
                <a:latin typeface="Comic Sans MS" panose="030F0702030302020204" pitchFamily="66" charset="0"/>
              </a:rPr>
              <a:t>Dinosaurs were all different.</a:t>
            </a:r>
          </a:p>
          <a:p>
            <a:endParaRPr lang="en-GB" sz="4400" dirty="0">
              <a:latin typeface="Comic Sans MS" panose="030F0702030302020204" pitchFamily="66" charset="0"/>
            </a:endParaRPr>
          </a:p>
          <a:p>
            <a:r>
              <a:rPr lang="en-GB" sz="4400" dirty="0">
                <a:latin typeface="Comic Sans MS" panose="030F0702030302020204" pitchFamily="66" charset="0"/>
              </a:rPr>
              <a:t>Dinosaurs are all extinct.</a:t>
            </a:r>
          </a:p>
          <a:p>
            <a:endParaRPr lang="en-GB" sz="4400" dirty="0">
              <a:latin typeface="Comic Sans MS" panose="030F0702030302020204" pitchFamily="66" charset="0"/>
            </a:endParaRPr>
          </a:p>
        </p:txBody>
      </p:sp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9911023" y="3199515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423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00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26</TotalTime>
  <Words>18</Words>
  <Application>Microsoft Office PowerPoint</Application>
  <PresentationFormat>Widescreen</PresentationFormat>
  <Paragraphs>6</Paragraphs>
  <Slides>2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Century Gothic</vt:lpstr>
      <vt:lpstr>Comic Sans MS</vt:lpstr>
      <vt:lpstr>Wingdings 3</vt:lpstr>
      <vt:lpstr>Ion Boardroom</vt:lpstr>
      <vt:lpstr>Dinosaurs  by Aoibhinn</vt:lpstr>
      <vt:lpstr>PowerPoint Presentation</vt:lpstr>
    </vt:vector>
  </TitlesOfParts>
  <Company>C2k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Dinosaurs  by Aoibhinn</dc:title>
  <dc:creator>L MCCOOEY</dc:creator>
  <cp:lastModifiedBy>L MCCOOEY</cp:lastModifiedBy>
  <cp:revision>5</cp:revision>
  <dcterms:created xsi:type="dcterms:W3CDTF">2019-02-26T09:42:27Z</dcterms:created>
  <dcterms:modified xsi:type="dcterms:W3CDTF">2019-02-28T13:46:10Z</dcterms:modified>
</cp:coreProperties>
</file>