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299" y="2099733"/>
            <a:ext cx="8723313" cy="1100667"/>
          </a:xfrm>
        </p:spPr>
        <p:txBody>
          <a:bodyPr/>
          <a:lstStyle/>
          <a:p>
            <a:pPr algn="ctr"/>
            <a:r>
              <a:rPr lang="en-GB" dirty="0" smtClean="0"/>
              <a:t>Dinosaurs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386138"/>
            <a:ext cx="8825658" cy="2252662"/>
          </a:xfrm>
        </p:spPr>
        <p:txBody>
          <a:bodyPr/>
          <a:lstStyle/>
          <a:p>
            <a:r>
              <a:rPr lang="en-GB" dirty="0" smtClean="0"/>
              <a:t>     </a:t>
            </a:r>
          </a:p>
          <a:p>
            <a:r>
              <a:rPr lang="en-GB" dirty="0" smtClean="0"/>
              <a:t>                                        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Aoife  </a:t>
            </a:r>
            <a:r>
              <a:rPr lang="en-GB" dirty="0" err="1" smtClean="0"/>
              <a:t>trainor</a:t>
            </a:r>
            <a:endParaRPr lang="en-GB" dirty="0"/>
          </a:p>
        </p:txBody>
      </p:sp>
      <p:pic>
        <p:nvPicPr>
          <p:cNvPr id="4" name="Picture 3" descr="T-Rex Dinosaur | Flickr - Photo Sharing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  <p:pic>
        <p:nvPicPr>
          <p:cNvPr id="5" name="Picture 4" descr="About our Dinosaur Card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793331"/>
            <a:ext cx="3457575" cy="237886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Stegosaurus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 stegosaurus </a:t>
            </a:r>
            <a:r>
              <a:rPr lang="en-GB" sz="3600" dirty="0" smtClean="0"/>
              <a:t>had </a:t>
            </a:r>
            <a:r>
              <a:rPr lang="en-GB" sz="3600" dirty="0" smtClean="0"/>
              <a:t>bony plates on </a:t>
            </a:r>
            <a:r>
              <a:rPr lang="en-GB" sz="3600" dirty="0" smtClean="0"/>
              <a:t>its</a:t>
            </a:r>
            <a:r>
              <a:rPr lang="en-GB" sz="3600" dirty="0" smtClean="0"/>
              <a:t> </a:t>
            </a:r>
            <a:r>
              <a:rPr lang="en-GB" sz="3600" dirty="0" smtClean="0"/>
              <a:t>back.</a:t>
            </a:r>
            <a:endParaRPr lang="en-GB" sz="36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dinosaurs had feathers.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Some dinosaurs had long necks.</a:t>
            </a:r>
          </a:p>
          <a:p>
            <a:endParaRPr lang="en-GB" dirty="0"/>
          </a:p>
          <a:p>
            <a:r>
              <a:rPr lang="en-GB" dirty="0" smtClean="0"/>
              <a:t>Some </a:t>
            </a:r>
            <a:r>
              <a:rPr lang="en-GB" smtClean="0"/>
              <a:t>dinosaurs </a:t>
            </a:r>
            <a:r>
              <a:rPr lang="en-GB"/>
              <a:t>w</a:t>
            </a:r>
            <a:r>
              <a:rPr lang="en-GB" smtClean="0"/>
              <a:t>ere </a:t>
            </a:r>
            <a:r>
              <a:rPr lang="en-GB" dirty="0" smtClean="0"/>
              <a:t>small.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287</TotalTime>
  <Words>33</Words>
  <Application>Microsoft Office PowerPoint</Application>
  <PresentationFormat>Widescreen</PresentationFormat>
  <Paragraphs>14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 Boardroom</vt:lpstr>
      <vt:lpstr>Dinosaurs</vt:lpstr>
      <vt:lpstr>Stegosaurus</vt:lpstr>
      <vt:lpstr>Facts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Dinosaurs</dc:title>
  <dc:creator>L MCCOOEY</dc:creator>
  <cp:lastModifiedBy>L MCCOOEY</cp:lastModifiedBy>
  <cp:revision>6</cp:revision>
  <dcterms:created xsi:type="dcterms:W3CDTF">2019-02-11T09:38:34Z</dcterms:created>
  <dcterms:modified xsi:type="dcterms:W3CDTF">2019-02-26T10:25:52Z</dcterms:modified>
</cp:coreProperties>
</file>