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Dinosaurs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by Casey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900113"/>
            <a:ext cx="5467350" cy="281463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0645" y="20637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 dinosaurs  </a:t>
            </a:r>
            <a:r>
              <a:rPr lang="en-GB" dirty="0" smtClean="0"/>
              <a:t>were </a:t>
            </a:r>
            <a:r>
              <a:rPr lang="en-GB" dirty="0" smtClean="0"/>
              <a:t> </a:t>
            </a:r>
            <a:r>
              <a:rPr lang="en-GB" dirty="0" smtClean="0"/>
              <a:t>different </a:t>
            </a:r>
            <a:r>
              <a:rPr lang="en-GB" dirty="0"/>
              <a:t> </a:t>
            </a:r>
            <a:r>
              <a:rPr lang="en-GB" dirty="0" smtClean="0"/>
              <a:t>sizes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4765" y="20997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209800"/>
            <a:ext cx="8825658" cy="3283861"/>
          </a:xfrm>
        </p:spPr>
        <p:txBody>
          <a:bodyPr/>
          <a:lstStyle/>
          <a:p>
            <a:r>
              <a:rPr lang="en-GB" dirty="0" smtClean="0"/>
              <a:t>  </a:t>
            </a:r>
            <a:br>
              <a:rPr lang="en-GB" dirty="0" smtClean="0"/>
            </a:br>
            <a:r>
              <a:rPr lang="en-GB" dirty="0" smtClean="0"/>
              <a:t>Some dinosaurs were </a:t>
            </a:r>
            <a:r>
              <a:rPr lang="en-GB" dirty="0" smtClean="0"/>
              <a:t>carnivores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0125" y="4007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700</TotalTime>
  <Words>11</Words>
  <Application>Microsoft Office PowerPoint</Application>
  <PresentationFormat>Widescreen</PresentationFormat>
  <Paragraphs>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Dinosaurs</vt:lpstr>
      <vt:lpstr>Some dinosaurs  were  different  sizes.</vt:lpstr>
      <vt:lpstr>   Some dinosaurs were carnivores.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</dc:title>
  <dc:creator>L MCCOOEY</dc:creator>
  <cp:lastModifiedBy>L MCCOOEY</cp:lastModifiedBy>
  <cp:revision>8</cp:revision>
  <dcterms:created xsi:type="dcterms:W3CDTF">2019-02-11T09:40:36Z</dcterms:created>
  <dcterms:modified xsi:type="dcterms:W3CDTF">2019-02-28T10:24:39Z</dcterms:modified>
</cp:coreProperties>
</file>