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Dinosaurs</a:t>
            </a:r>
            <a:br>
              <a:rPr lang="en-GB" dirty="0" smtClean="0"/>
            </a:br>
            <a:r>
              <a:rPr lang="en-GB" dirty="0" smtClean="0"/>
              <a:t>by Charlotte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469" y="1134660"/>
            <a:ext cx="2857500" cy="27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2052918"/>
            <a:ext cx="9106879" cy="4262157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The T-Rex had a long  tail and short arms.</a:t>
            </a:r>
          </a:p>
          <a:p>
            <a:pPr marL="0" indent="0">
              <a:buNone/>
            </a:pPr>
            <a:r>
              <a:rPr lang="en-GB" sz="4000" dirty="0">
                <a:latin typeface="Comic Sans MS" panose="030F0702030302020204" pitchFamily="66" charset="0"/>
              </a:rPr>
              <a:t> </a:t>
            </a:r>
            <a:endParaRPr lang="en-GB" sz="4000" dirty="0" smtClean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Dinosaurs are now extinct.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227</TotalTime>
  <Words>17</Words>
  <Application>Microsoft Office PowerPoint</Application>
  <PresentationFormat>Widescreen</PresentationFormat>
  <Paragraphs>5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Comic Sans MS</vt:lpstr>
      <vt:lpstr>Wingdings 3</vt:lpstr>
      <vt:lpstr>Ion</vt:lpstr>
      <vt:lpstr>Dinosaurs by Charlotte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MCCOOEY</dc:creator>
  <cp:lastModifiedBy>L MCCOOEY</cp:lastModifiedBy>
  <cp:revision>6</cp:revision>
  <dcterms:created xsi:type="dcterms:W3CDTF">2019-02-28T10:13:14Z</dcterms:created>
  <dcterms:modified xsi:type="dcterms:W3CDTF">2019-03-01T11:08:21Z</dcterms:modified>
</cp:coreProperties>
</file>