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/>
              <a:t>the t-rex was a meat </a:t>
            </a:r>
            <a:r>
              <a:rPr lang="en-GB" sz="2400" dirty="0" smtClean="0"/>
              <a:t>eater.</a:t>
            </a:r>
            <a:br>
              <a:rPr lang="en-GB" sz="2400" dirty="0" smtClean="0"/>
            </a:br>
            <a:r>
              <a:rPr lang="en-GB" sz="2400" dirty="0"/>
              <a:t>The t-rex was forty metres </a:t>
            </a:r>
            <a:r>
              <a:rPr lang="en-GB" sz="2400" dirty="0" smtClean="0"/>
              <a:t>high.</a:t>
            </a:r>
            <a:br>
              <a:rPr lang="en-GB" sz="2400" dirty="0" smtClean="0"/>
            </a:br>
            <a:r>
              <a:rPr lang="en-GB" sz="2400" dirty="0"/>
              <a:t>The t-rex </a:t>
            </a:r>
            <a:r>
              <a:rPr lang="en-GB" sz="2400" dirty="0" err="1" smtClean="0"/>
              <a:t>haD</a:t>
            </a:r>
            <a:r>
              <a:rPr lang="en-GB" sz="2400" dirty="0" smtClean="0"/>
              <a:t> </a:t>
            </a:r>
            <a:r>
              <a:rPr lang="en-GB" sz="2400" dirty="0"/>
              <a:t>two short arms and a long tail.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Cormac Gallagher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70560" y="1796534"/>
            <a:ext cx="10683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Dinosaurs</a:t>
            </a:r>
            <a:endParaRPr lang="en-GB" sz="9600" dirty="0">
              <a:solidFill>
                <a:srgbClr val="FF0000"/>
              </a:solidFill>
            </a:endParaRPr>
          </a:p>
        </p:txBody>
      </p:sp>
      <p:sp>
        <p:nvSpPr>
          <p:cNvPr id="5" name="AutoShape 2" descr="Image result for DINOSAURS"/>
          <p:cNvSpPr>
            <a:spLocks noChangeAspect="1" noChangeArrowheads="1"/>
          </p:cNvSpPr>
          <p:nvPr/>
        </p:nvSpPr>
        <p:spPr bwMode="auto">
          <a:xfrm>
            <a:off x="2105024" y="1904999"/>
            <a:ext cx="3107055" cy="310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DINOSAURS"/>
          <p:cNvSpPr>
            <a:spLocks noChangeAspect="1" noChangeArrowheads="1"/>
          </p:cNvSpPr>
          <p:nvPr/>
        </p:nvSpPr>
        <p:spPr bwMode="auto">
          <a:xfrm>
            <a:off x="6379283" y="694762"/>
            <a:ext cx="2231317" cy="223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257" y="295757"/>
            <a:ext cx="4006686" cy="4006686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551999" y="4866971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6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0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</TotalTime>
  <Words>11</Words>
  <Application>Microsoft Office PowerPoint</Application>
  <PresentationFormat>Widescreen</PresentationFormat>
  <Paragraphs>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the t-rex was a meat eater. The t-rex was forty metres high. The t-rex haD two short arms and a long tail.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</dc:title>
  <dc:creator>L MCCOOEY</dc:creator>
  <cp:lastModifiedBy>L MCCOOEY</cp:lastModifiedBy>
  <cp:revision>6</cp:revision>
  <dcterms:created xsi:type="dcterms:W3CDTF">2019-02-22T14:13:27Z</dcterms:created>
  <dcterms:modified xsi:type="dcterms:W3CDTF">2019-02-26T10:23:24Z</dcterms:modified>
</cp:coreProperties>
</file>