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Dinosaurs</a:t>
            </a:r>
            <a:br>
              <a:rPr lang="en-GB" dirty="0" smtClean="0"/>
            </a:br>
            <a:r>
              <a:rPr lang="en-GB" dirty="0" err="1" smtClean="0"/>
              <a:t>bY</a:t>
            </a:r>
            <a:r>
              <a:rPr lang="en-GB" dirty="0" smtClean="0"/>
              <a:t> Dara</a:t>
            </a:r>
            <a:endParaRPr lang="en-GB" dirty="0"/>
          </a:p>
        </p:txBody>
      </p:sp>
      <p:sp>
        <p:nvSpPr>
          <p:cNvPr id="7" name="AutoShape 8" descr="Image result for dinosaurs"/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12" descr="Image result for dinosaur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215" y="390213"/>
            <a:ext cx="5680804" cy="5680804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738882" y="310573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6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 stegosaurus had spikes on its  back and tail.</a:t>
            </a:r>
          </a:p>
          <a:p>
            <a:endParaRPr lang="en-GB" sz="3600" dirty="0"/>
          </a:p>
          <a:p>
            <a:r>
              <a:rPr lang="en-GB" sz="3600" dirty="0" smtClean="0"/>
              <a:t>The T-Rex  had </a:t>
            </a:r>
            <a:r>
              <a:rPr lang="en-GB" sz="3600" dirty="0" smtClean="0"/>
              <a:t>a long  </a:t>
            </a:r>
            <a:r>
              <a:rPr lang="en-GB" sz="3600" dirty="0" smtClean="0"/>
              <a:t>tail and short arms.</a:t>
            </a:r>
            <a:endParaRPr lang="en-GB" sz="36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106358" y="366315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8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The T-Rex was a carnivore.</a:t>
            </a:r>
            <a:endParaRPr lang="en-GB" sz="44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8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</TotalTime>
  <Words>27</Words>
  <Application>Microsoft Office PowerPoint</Application>
  <PresentationFormat>Widescreen</PresentationFormat>
  <Paragraphs>5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Slice</vt:lpstr>
      <vt:lpstr>Dinosaurs bY Dara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 bY Dara</dc:title>
  <dc:creator>L MCCOOEY</dc:creator>
  <cp:lastModifiedBy>L MCCOOEY</cp:lastModifiedBy>
  <cp:revision>6</cp:revision>
  <dcterms:created xsi:type="dcterms:W3CDTF">2019-02-25T10:06:51Z</dcterms:created>
  <dcterms:modified xsi:type="dcterms:W3CDTF">2019-02-28T10:36:02Z</dcterms:modified>
</cp:coreProperties>
</file>