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Dinosaurs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by </a:t>
            </a:r>
            <a:r>
              <a:rPr lang="en-GB" dirty="0" err="1" smtClean="0">
                <a:latin typeface="Comic Sans MS" panose="030F0702030302020204" pitchFamily="66" charset="0"/>
              </a:rPr>
              <a:t>Darragh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64591"/>
            <a:ext cx="29860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A   T-Rex had   very   sharp teeth   and  a long tail.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12</Words>
  <Application>Microsoft Office PowerPoint</Application>
  <PresentationFormat>Widescreen</PresentationFormat>
  <Paragraphs>2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Comic Sans MS</vt:lpstr>
      <vt:lpstr>Wingdings 3</vt:lpstr>
      <vt:lpstr>Ion</vt:lpstr>
      <vt:lpstr>Dinosaurs by Darragh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Dinosaurs by Darragh</dc:title>
  <dc:creator>L MCCOOEY</dc:creator>
  <cp:lastModifiedBy>L MCCOOEY</cp:lastModifiedBy>
  <cp:revision>3</cp:revision>
  <dcterms:created xsi:type="dcterms:W3CDTF">2019-02-27T13:20:56Z</dcterms:created>
  <dcterms:modified xsi:type="dcterms:W3CDTF">2019-02-28T15:45:16Z</dcterms:modified>
</cp:coreProperties>
</file>