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69823"/>
            <a:ext cx="8825658" cy="4507558"/>
          </a:xfrm>
        </p:spPr>
        <p:txBody>
          <a:bodyPr/>
          <a:lstStyle/>
          <a:p>
            <a:r>
              <a:rPr lang="en-GB" dirty="0" smtClean="0"/>
              <a:t>What I  know about dinosaurs</a:t>
            </a:r>
            <a:br>
              <a:rPr lang="en-GB" dirty="0" smtClean="0"/>
            </a:br>
            <a:r>
              <a:rPr lang="en-GB" dirty="0" smtClean="0"/>
              <a:t> By Edi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File:Trex char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50" y="3784025"/>
            <a:ext cx="4287185" cy="284813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06472" y="12958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7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Dinosaurs were all different shapes and sizes.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5217" y="42900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24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smtClean="0"/>
              <a:t>T-Rex </a:t>
            </a:r>
            <a:r>
              <a:rPr lang="en-GB" dirty="0" smtClean="0"/>
              <a:t>had sharp teeth.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1328" y="447704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4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</a:t>
            </a:r>
            <a:r>
              <a:rPr lang="en-GB" dirty="0" smtClean="0"/>
              <a:t>T-Rex </a:t>
            </a:r>
            <a:r>
              <a:rPr lang="en-GB" dirty="0" smtClean="0"/>
              <a:t>was the biggest dinosaur.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36931" y="120411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5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</TotalTime>
  <Words>26</Words>
  <Application>Microsoft Office PowerPoint</Application>
  <PresentationFormat>Widescreen</PresentationFormat>
  <Paragraphs>4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What I  know about dinosaurs  By Edi</vt:lpstr>
      <vt:lpstr>Dinosaurs were all different shapes and sizes.</vt:lpstr>
      <vt:lpstr>A T-Rex had sharp teeth.</vt:lpstr>
      <vt:lpstr>A T-Rex was the biggest dinosaur.</vt:lpstr>
    </vt:vector>
  </TitlesOfParts>
  <Company>C2k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  know about dinosaurs? By Edi</dc:title>
  <dc:creator>L MCCOOEY</dc:creator>
  <cp:lastModifiedBy>L MCCOOEY</cp:lastModifiedBy>
  <cp:revision>5</cp:revision>
  <dcterms:created xsi:type="dcterms:W3CDTF">2019-02-07T14:24:39Z</dcterms:created>
  <dcterms:modified xsi:type="dcterms:W3CDTF">2019-02-28T13:49:36Z</dcterms:modified>
</cp:coreProperties>
</file>