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365586"/>
          </a:xfrm>
        </p:spPr>
        <p:txBody>
          <a:bodyPr/>
          <a:lstStyle/>
          <a:p>
            <a:pPr algn="l"/>
            <a:r>
              <a:rPr lang="en-GB" dirty="0" smtClean="0"/>
              <a:t>Dinosaurs  by Ellen Mai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124753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algn="l"/>
            <a:endParaRPr lang="en-GB" sz="12800" dirty="0" smtClean="0"/>
          </a:p>
          <a:p>
            <a:pPr algn="l"/>
            <a:r>
              <a:rPr lang="en-GB" dirty="0"/>
              <a:t> </a:t>
            </a:r>
            <a:r>
              <a:rPr lang="en-GB" dirty="0" smtClean="0"/>
              <a:t>   </a:t>
            </a:r>
            <a:endParaRPr lang="en-GB" sz="14400" dirty="0" smtClean="0"/>
          </a:p>
          <a:p>
            <a:pPr algn="l"/>
            <a:endParaRPr lang="en-GB" dirty="0"/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E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7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There were lots of different dinosaurs.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r>
              <a:rPr lang="en-GB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inosaurs laid eggs </a:t>
            </a:r>
            <a:r>
              <a:rPr lang="en-GB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then baby dinosaurs hatched.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63205" y="222440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8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2438400"/>
            <a:ext cx="9616440" cy="5059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Some  dinosaurs ate meat and some ate plants. They were called herbivores and carnivores. Dinosaurs had lots of teeth.</a:t>
            </a:r>
            <a:endParaRPr lang="en-GB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64245" y="434276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835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Pterodactyl </a:t>
            </a:r>
            <a:r>
              <a:rPr lang="en-GB" dirty="0" smtClean="0"/>
              <a:t>has a silent p in its name.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38" y="2590800"/>
            <a:ext cx="6015037" cy="386715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14393" y="163004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1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729</TotalTime>
  <Words>54</Words>
  <Application>Microsoft Office PowerPoint</Application>
  <PresentationFormat>Widescreen</PresentationFormat>
  <Paragraphs>10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Dinosaurs  by Ellen Mai</vt:lpstr>
      <vt:lpstr>There were lots of different dinosaurs. </vt:lpstr>
      <vt:lpstr>Some  dinosaurs ate meat and some ate plants. They were called herbivores and carnivores. Dinosaurs had lots of teeth.</vt:lpstr>
      <vt:lpstr>The Pterodactyl has a silent p in its name.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 by Ellll</dc:title>
  <dc:creator>L MCCOOEY</dc:creator>
  <cp:lastModifiedBy>L MCCOOEY</cp:lastModifiedBy>
  <cp:revision>12</cp:revision>
  <dcterms:created xsi:type="dcterms:W3CDTF">2019-01-29T10:09:40Z</dcterms:created>
  <dcterms:modified xsi:type="dcterms:W3CDTF">2019-02-28T10:29:08Z</dcterms:modified>
</cp:coreProperties>
</file>