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7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By FRANK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Dinosaurs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516" y="1447800"/>
            <a:ext cx="4865234" cy="4555628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7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T-Rex was big.</a:t>
            </a:r>
            <a:br>
              <a:rPr lang="en-GB" dirty="0" smtClean="0"/>
            </a:br>
            <a:r>
              <a:rPr lang="en-GB" dirty="0"/>
              <a:t>A T-Rex had short arms.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4400" y="3128963"/>
            <a:ext cx="8823326" cy="2847975"/>
          </a:xfrm>
        </p:spPr>
        <p:txBody>
          <a:bodyPr>
            <a:normAutofit fontScale="77500" lnSpcReduction="20000"/>
          </a:bodyPr>
          <a:lstStyle/>
          <a:p>
            <a:r>
              <a:rPr lang="en-GB" sz="6000" dirty="0" smtClean="0"/>
              <a:t>  </a:t>
            </a:r>
          </a:p>
          <a:p>
            <a:r>
              <a:rPr lang="en-GB" sz="6000" dirty="0"/>
              <a:t> </a:t>
            </a:r>
            <a:r>
              <a:rPr lang="en-GB" sz="6000" dirty="0" smtClean="0"/>
              <a:t>Dinosaurs </a:t>
            </a:r>
            <a:r>
              <a:rPr lang="en-GB" sz="6000" dirty="0"/>
              <a:t>had sharp claws</a:t>
            </a:r>
            <a:r>
              <a:rPr lang="en-GB" sz="6000" dirty="0" smtClean="0"/>
              <a:t>.</a:t>
            </a:r>
          </a:p>
          <a:p>
            <a:r>
              <a:rPr lang="en-GB" sz="6000" dirty="0" smtClean="0"/>
              <a:t> Some </a:t>
            </a:r>
            <a:r>
              <a:rPr lang="en-GB" sz="6000" dirty="0"/>
              <a:t>dinosaurs had long </a:t>
            </a:r>
            <a:r>
              <a:rPr lang="en-GB" sz="6000" dirty="0" smtClean="0"/>
              <a:t>  </a:t>
            </a:r>
          </a:p>
          <a:p>
            <a:r>
              <a:rPr lang="en-GB" sz="6000" dirty="0"/>
              <a:t> </a:t>
            </a:r>
            <a:r>
              <a:rPr lang="en-GB" sz="6000" dirty="0" smtClean="0"/>
              <a:t>tails</a:t>
            </a:r>
            <a:r>
              <a:rPr lang="en-GB" sz="6000" dirty="0"/>
              <a:t>.</a:t>
            </a:r>
          </a:p>
          <a:p>
            <a:endParaRPr lang="en-GB" sz="6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77485" y="19510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</TotalTime>
  <Words>23</Words>
  <Application>Microsoft Office PowerPoint</Application>
  <PresentationFormat>Widescreen</PresentationFormat>
  <Paragraphs>7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Ion</vt:lpstr>
      <vt:lpstr>Dinosaurs</vt:lpstr>
      <vt:lpstr>A T-Rex was big. A T-Rex had short arms. 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Dinosaurs</dc:title>
  <dc:creator>L MCCOOEY</dc:creator>
  <cp:lastModifiedBy>L MCCOOEY</cp:lastModifiedBy>
  <cp:revision>4</cp:revision>
  <dcterms:created xsi:type="dcterms:W3CDTF">2019-02-25T14:16:34Z</dcterms:created>
  <dcterms:modified xsi:type="dcterms:W3CDTF">2019-02-26T11:06:31Z</dcterms:modified>
</cp:coreProperties>
</file>