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71525"/>
            <a:ext cx="8825658" cy="4005856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inosaurs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    by   </a:t>
            </a:r>
            <a:r>
              <a:rPr lang="en-GB" sz="4400" dirty="0" err="1" smtClean="0"/>
              <a:t>ISLa</a:t>
            </a:r>
            <a:r>
              <a:rPr lang="en-GB" sz="4400" dirty="0" smtClean="0"/>
              <a:t>  Gaffney</a:t>
            </a:r>
            <a:endParaRPr lang="en-GB" sz="4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771525"/>
            <a:ext cx="6272213" cy="34575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4121" y="25307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dinosaurs had scales, claws and tails.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0660" y="18560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192600" cy="2677648"/>
          </a:xfrm>
        </p:spPr>
        <p:txBody>
          <a:bodyPr/>
          <a:lstStyle/>
          <a:p>
            <a:r>
              <a:rPr lang="en-GB" dirty="0" smtClean="0"/>
              <a:t>The pterodactyl has a silent p</a:t>
            </a:r>
            <a:r>
              <a:rPr lang="en-GB" dirty="0"/>
              <a:t>. The </a:t>
            </a:r>
            <a:r>
              <a:rPr lang="en-GB" dirty="0" smtClean="0"/>
              <a:t>pterodactyl </a:t>
            </a:r>
            <a:r>
              <a:rPr lang="en-GB" dirty="0"/>
              <a:t>flew in the sky.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7572" y="4173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85825"/>
            <a:ext cx="8825658" cy="3891556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D</a:t>
            </a:r>
            <a:r>
              <a:rPr lang="en-GB" dirty="0" smtClean="0"/>
              <a:t>inosaurs laid eggs.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3" y="1150441"/>
            <a:ext cx="5623718" cy="27051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9226" y="25029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</TotalTime>
  <Words>33</Words>
  <Application>Microsoft Office PowerPoint</Application>
  <PresentationFormat>Widescreen</PresentationFormat>
  <Paragraphs>5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Dinosaurs</vt:lpstr>
      <vt:lpstr>Some dinosaurs had scales, claws and tails.</vt:lpstr>
      <vt:lpstr>The pterodactyl has a silent p. The pterodactyl flew in the sky.</vt:lpstr>
      <vt:lpstr> Dinosaurs laid eggs.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L MCCOOEY</dc:creator>
  <cp:lastModifiedBy>L MCCOOEY</cp:lastModifiedBy>
  <cp:revision>8</cp:revision>
  <dcterms:created xsi:type="dcterms:W3CDTF">2019-01-28T09:33:45Z</dcterms:created>
  <dcterms:modified xsi:type="dcterms:W3CDTF">2019-03-01T11:03:32Z</dcterms:modified>
</cp:coreProperties>
</file>