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11174413" cy="5786439"/>
          </a:xfrm>
        </p:spPr>
        <p:txBody>
          <a:bodyPr/>
          <a:lstStyle/>
          <a:p>
            <a:r>
              <a:rPr lang="en-GB" dirty="0" smtClean="0"/>
              <a:t>dinosaurs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 Jessica  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2074" y="185738"/>
            <a:ext cx="5815013" cy="5605462"/>
          </a:xfrm>
          <a:prstGeom prst="rect">
            <a:avLst/>
          </a:prstGeom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313847" y="1533789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8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87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dinosaurs  were all different.       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000" dirty="0" smtClean="0"/>
              <a:t>THE  T  REX  WAS BIG.</a:t>
            </a:r>
          </a:p>
          <a:p>
            <a:r>
              <a:rPr lang="en-GB" sz="4000" dirty="0" smtClean="0"/>
              <a:t>BRACHIOSAURUS  HAD  A  LONG  </a:t>
            </a:r>
            <a:r>
              <a:rPr lang="en-GB" sz="4000" smtClean="0"/>
              <a:t>NECK.</a:t>
            </a:r>
            <a:endParaRPr lang="en-GB" sz="4000" dirty="0" smtClean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851525" y="3184525"/>
            <a:ext cx="487363" cy="487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19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63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6117</TotalTime>
  <Words>20</Words>
  <Application>Microsoft Office PowerPoint</Application>
  <PresentationFormat>Widescreen</PresentationFormat>
  <Paragraphs>5</Paragraphs>
  <Slides>2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Century Gothic</vt:lpstr>
      <vt:lpstr>Wingdings 3</vt:lpstr>
      <vt:lpstr>Slice</vt:lpstr>
      <vt:lpstr>dinosaurs</vt:lpstr>
      <vt:lpstr>dinosaurs  were all different.        </vt:lpstr>
    </vt:vector>
  </TitlesOfParts>
  <Company>C2k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dinosaurs</dc:title>
  <dc:creator>L MCCOOEY</dc:creator>
  <cp:lastModifiedBy>L MCCOOEY</cp:lastModifiedBy>
  <cp:revision>10</cp:revision>
  <dcterms:created xsi:type="dcterms:W3CDTF">2019-02-11T14:25:39Z</dcterms:created>
  <dcterms:modified xsi:type="dcterms:W3CDTF">2019-02-28T13:50:55Z</dcterms:modified>
</cp:coreProperties>
</file>