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486275"/>
            <a:ext cx="7772400" cy="1936901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DINOSAURS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By Katie-rose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720955" y="4960137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6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3000948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SOME DINOSAURS WERE CARNIVORES AND SOME WERE HERBIVORES.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214688"/>
            <a:ext cx="9720073" cy="3094672"/>
          </a:xfrm>
        </p:spPr>
        <p:txBody>
          <a:bodyPr>
            <a:normAutofit/>
          </a:bodyPr>
          <a:lstStyle/>
          <a:p>
            <a:endParaRPr lang="en-GB" sz="4000" dirty="0" smtClean="0"/>
          </a:p>
          <a:p>
            <a:pPr marL="1225296" lvl="8" indent="0"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A  T-REX HAD SHORT ARMS AND A LONG NECK.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3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 </a:t>
            </a:r>
            <a:r>
              <a:rPr lang="en-GB" dirty="0" err="1" smtClean="0"/>
              <a:t>DInoSARUS</a:t>
            </a:r>
            <a:r>
              <a:rPr lang="en-GB" dirty="0" smtClean="0"/>
              <a:t> </a:t>
            </a:r>
            <a:r>
              <a:rPr lang="en-GB" dirty="0" smtClean="0"/>
              <a:t>ARE NOW EXTINCT.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Placeholder 4" descr="SAM Daily Times - THE VOICE OF THE VOICELESS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9" b="21799"/>
          <a:stretch>
            <a:fillRect/>
          </a:stretch>
        </p:blipFill>
        <p:spPr>
          <a:xfrm>
            <a:off x="3214688" y="1414463"/>
            <a:ext cx="5129212" cy="3157535"/>
          </a:xfrm>
          <a:prstGeom prst="rect">
            <a:avLst/>
          </a:prstGeom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09322" y="1170781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4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263</TotalTime>
  <Words>26</Words>
  <Application>Microsoft Office PowerPoint</Application>
  <PresentationFormat>Widescreen</PresentationFormat>
  <Paragraphs>5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Comic Sans MS</vt:lpstr>
      <vt:lpstr>Tw Cen MT</vt:lpstr>
      <vt:lpstr>Tw Cen MT Condensed</vt:lpstr>
      <vt:lpstr>Wingdings 3</vt:lpstr>
      <vt:lpstr>Integral</vt:lpstr>
      <vt:lpstr>DINOSAURS   By Katie-rose</vt:lpstr>
      <vt:lpstr>SOME DINOSAURS WERE CARNIVORES AND SOME WERE HERBIVORES.</vt:lpstr>
      <vt:lpstr>THE  DInoSARUS ARE NOW EXTINCT.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 By Katie-rose</dc:title>
  <dc:creator>L MCCOOEY</dc:creator>
  <cp:lastModifiedBy>L MCCOOEY</cp:lastModifiedBy>
  <cp:revision>5</cp:revision>
  <dcterms:created xsi:type="dcterms:W3CDTF">2019-02-25T09:48:27Z</dcterms:created>
  <dcterms:modified xsi:type="dcterms:W3CDTF">2019-03-01T11:00:08Z</dcterms:modified>
</cp:coreProperties>
</file>