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77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94873"/>
            <a:ext cx="7766936" cy="3972394"/>
          </a:xfrm>
        </p:spPr>
        <p:txBody>
          <a:bodyPr/>
          <a:lstStyle/>
          <a:p>
            <a:pPr algn="l"/>
            <a:r>
              <a:rPr lang="en-GB" dirty="0" smtClean="0"/>
              <a:t>What  I know about dinosaurs?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379947"/>
          </a:xfrm>
        </p:spPr>
        <p:txBody>
          <a:bodyPr>
            <a:normAutofit lnSpcReduction="10000"/>
          </a:bodyPr>
          <a:lstStyle/>
          <a:p>
            <a:pPr algn="l"/>
            <a:endParaRPr lang="en-GB" sz="3200" dirty="0" smtClean="0"/>
          </a:p>
          <a:p>
            <a:pPr algn="l"/>
            <a:endParaRPr lang="en-GB" sz="3200" dirty="0"/>
          </a:p>
          <a:p>
            <a:pPr algn="l"/>
            <a:endParaRPr lang="en-GB" sz="3200" dirty="0" smtClean="0"/>
          </a:p>
          <a:p>
            <a:pPr algn="l"/>
            <a:r>
              <a:rPr lang="en-GB" sz="3200" dirty="0" smtClean="0"/>
              <a:t>By </a:t>
            </a:r>
            <a:r>
              <a:rPr lang="en-GB" sz="3200" dirty="0"/>
              <a:t>Maisie</a:t>
            </a:r>
          </a:p>
        </p:txBody>
      </p:sp>
      <p:pic>
        <p:nvPicPr>
          <p:cNvPr id="4" name="Picture 3" descr="Reflexiones sobre la evolución… | Homo Universali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6475" y="3424237"/>
            <a:ext cx="19050" cy="9525"/>
          </a:xfrm>
          <a:prstGeom prst="rect">
            <a:avLst/>
          </a:prstGeom>
        </p:spPr>
      </p:pic>
      <p:pic>
        <p:nvPicPr>
          <p:cNvPr id="5" name="Picture 4" descr="ไดโนเสาร์ | สาระ ความรู้ ข่าวสาร ความบันเทิง ของชาว ...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885" y="755790"/>
            <a:ext cx="4047345" cy="4985269"/>
          </a:xfrm>
          <a:prstGeom prst="rect">
            <a:avLst/>
          </a:prstGeom>
        </p:spPr>
      </p:pic>
      <p:pic>
        <p:nvPicPr>
          <p:cNvPr id="6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851525" y="318452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06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5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GB" dirty="0" smtClean="0"/>
              <a:t>Dinosaurs were all different shapes and sizes.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851525" y="318452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57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7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  t-rex had big claws.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975788" y="4660369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40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</TotalTime>
  <Words>22</Words>
  <Application>Microsoft Office PowerPoint</Application>
  <PresentationFormat>Widescreen</PresentationFormat>
  <Paragraphs>7</Paragraphs>
  <Slides>3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What  I know about dinosaurs? </vt:lpstr>
      <vt:lpstr>Dinosaurs were all different shapes and sizes.</vt:lpstr>
      <vt:lpstr>A  t-rex had big claws.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 I know about dinosaurs? By Maisie</dc:title>
  <dc:creator>L MCCOOEY</dc:creator>
  <cp:lastModifiedBy>L MCCOOEY</cp:lastModifiedBy>
  <cp:revision>4</cp:revision>
  <dcterms:created xsi:type="dcterms:W3CDTF">2019-02-07T14:15:07Z</dcterms:created>
  <dcterms:modified xsi:type="dcterms:W3CDTF">2019-02-28T13:39:45Z</dcterms:modified>
</cp:coreProperties>
</file>