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7" Type="http://schemas.openxmlformats.org/officeDocument/2006/relationships/image" Target="../media/image2.jp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4a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5457826"/>
          </a:xfrm>
        </p:spPr>
        <p:txBody>
          <a:bodyPr/>
          <a:lstStyle/>
          <a:p>
            <a:r>
              <a:rPr lang="en-GB" dirty="0" smtClean="0"/>
              <a:t>Dinosaurs   by  </a:t>
            </a:r>
            <a:r>
              <a:rPr lang="en-GB" dirty="0" err="1" smtClean="0"/>
              <a:t>megan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402445" y="1386205"/>
            <a:ext cx="487363" cy="487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013" y="333374"/>
            <a:ext cx="8620125" cy="3158068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2784" y="4179411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3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Dinosaurs were all different shapes and sizes.</a:t>
            </a:r>
          </a:p>
          <a:p>
            <a:r>
              <a:rPr lang="en-GB" sz="4000" dirty="0" smtClean="0"/>
              <a:t>A t-rex had short  arms and a long tail.</a:t>
            </a:r>
            <a:endParaRPr lang="en-GB" sz="40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3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Dinosaurs  were different colours.</a:t>
            </a:r>
            <a:endParaRPr lang="en-GB" sz="40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905057" y="2940049"/>
            <a:ext cx="487363" cy="487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719" y="3428206"/>
            <a:ext cx="45148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76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26</Words>
  <Application>Microsoft Office PowerPoint</Application>
  <PresentationFormat>Widescreen</PresentationFormat>
  <Paragraphs>4</Paragraphs>
  <Slides>3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Dinosaurs   by  megan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   by  megan</dc:title>
  <dc:creator>L MCCOOEY</dc:creator>
  <cp:lastModifiedBy>L MCCOOEY</cp:lastModifiedBy>
  <cp:revision>7</cp:revision>
  <dcterms:created xsi:type="dcterms:W3CDTF">2019-02-25T09:44:56Z</dcterms:created>
  <dcterms:modified xsi:type="dcterms:W3CDTF">2019-03-01T11:05:04Z</dcterms:modified>
</cp:coreProperties>
</file>