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 smtClean="0"/>
              <a:t>Dinosaurs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4404360"/>
            <a:ext cx="3845561" cy="5740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4200" dirty="0" smtClean="0"/>
              <a:t>By Molly-Rose</a:t>
            </a:r>
            <a:endParaRPr lang="en-GB" sz="4200" dirty="0"/>
          </a:p>
        </p:txBody>
      </p:sp>
      <p:pic>
        <p:nvPicPr>
          <p:cNvPr id="4" name="Content Placeholder 3" descr="Blog de los niños: EXTINCIÓN DE LOS DINOSAURIO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386664"/>
            <a:ext cx="3185160" cy="184689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4278" y="2327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142999"/>
            <a:ext cx="8158688" cy="295656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Comic Sans MS" panose="030F0702030302020204" pitchFamily="66" charset="0"/>
              </a:rPr>
              <a:t>The T-Rex had a long tail and short arms.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Reflexiones sobre la evolución… | Homo Universali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5" name="Picture 4" descr="Blog de los niños: EXTINCIÓN DE LOS DINOSAURIO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0075" y="1020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13</Words>
  <Application>Microsoft Office PowerPoint</Application>
  <PresentationFormat>Widescreen</PresentationFormat>
  <Paragraphs>3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Comic Sans MS</vt:lpstr>
      <vt:lpstr>Garamond</vt:lpstr>
      <vt:lpstr>Organic</vt:lpstr>
      <vt:lpstr>Dinosaurs</vt:lpstr>
      <vt:lpstr>The T-Rex had a long tail and short arms. 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</dc:title>
  <dc:creator>L MCCOOEY</dc:creator>
  <cp:lastModifiedBy>L MCCOOEY</cp:lastModifiedBy>
  <cp:revision>3</cp:revision>
  <dcterms:created xsi:type="dcterms:W3CDTF">2019-02-26T09:43:30Z</dcterms:created>
  <dcterms:modified xsi:type="dcterms:W3CDTF">2019-02-28T15:47:59Z</dcterms:modified>
</cp:coreProperties>
</file>