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578A7-9C62-4F20-B1CE-FFA5E7817D99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4BE11-371F-42E6-9186-CEA0605B8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8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4BE11-371F-42E6-9186-CEA0605B81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2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143" y="1871131"/>
            <a:ext cx="6815669" cy="1515533"/>
          </a:xfrm>
        </p:spPr>
        <p:txBody>
          <a:bodyPr/>
          <a:lstStyle/>
          <a:p>
            <a:r>
              <a:rPr lang="en-GB" dirty="0" smtClean="0"/>
              <a:t>Dinosaurs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143" y="3736425"/>
            <a:ext cx="6465890" cy="128587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By Niamh Connolly</a:t>
            </a:r>
          </a:p>
          <a:p>
            <a:r>
              <a:rPr lang="en-GB" sz="2600" dirty="0" smtClean="0"/>
              <a:t>Primary 3</a:t>
            </a: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48" y="3632937"/>
            <a:ext cx="2225279" cy="145445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871537"/>
            <a:ext cx="8429625" cy="1095375"/>
          </a:xfrm>
        </p:spPr>
        <p:txBody>
          <a:bodyPr/>
          <a:lstStyle/>
          <a:p>
            <a:pPr algn="just"/>
            <a:r>
              <a:rPr lang="en-GB" dirty="0" smtClean="0"/>
              <a:t>1.T-Rexs walked on two limbs and the other two limbs were used for hands.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28776" y="2071688"/>
            <a:ext cx="9001124" cy="1471611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2.Some dinosaurs were meat eaters and  some were plant eaters.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28776" y="3371851"/>
            <a:ext cx="9609666" cy="757237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3.Dinosaurs were all shapes and sizes.</a:t>
            </a:r>
            <a:endParaRPr lang="en-GB" sz="32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6" y="1027112"/>
            <a:ext cx="7485064" cy="1136650"/>
          </a:xfrm>
        </p:spPr>
        <p:txBody>
          <a:bodyPr/>
          <a:lstStyle/>
          <a:p>
            <a:pPr algn="l"/>
            <a:r>
              <a:rPr lang="en-GB" dirty="0" smtClean="0"/>
              <a:t>4.A Triceratops had three horns on its head.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89138" y="1985168"/>
            <a:ext cx="8839202" cy="1368425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5.A Pterodactyl has a silent p.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87536" y="3228975"/>
            <a:ext cx="8598429" cy="849843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6.A Stegosaurs had bony plates on its back.</a:t>
            </a:r>
            <a:endParaRPr lang="en-GB" sz="32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187" y="1785937"/>
            <a:ext cx="6121930" cy="828675"/>
          </a:xfrm>
        </p:spPr>
        <p:txBody>
          <a:bodyPr/>
          <a:lstStyle/>
          <a:p>
            <a:pPr algn="l"/>
            <a:r>
              <a:rPr lang="en-GB" sz="3200" dirty="0" smtClean="0"/>
              <a:t>7. A T-Rex  had short arms.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87" y="2757488"/>
            <a:ext cx="6815669" cy="1057274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8. T-Rex could run very fast.</a:t>
            </a:r>
            <a:endParaRPr lang="en-GB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13" y="828675"/>
            <a:ext cx="7973482" cy="1274831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9. There was a chicken sized dinosaur called </a:t>
            </a:r>
            <a:r>
              <a:rPr lang="en-GB" sz="3200" dirty="0" err="1" smtClean="0"/>
              <a:t>compsognathus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6713" y="2703050"/>
            <a:ext cx="5907087" cy="66879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10.Dinosaurs all laid eggs.</a:t>
            </a:r>
          </a:p>
          <a:p>
            <a:pPr algn="l"/>
            <a:endParaRPr lang="en-GB" sz="3200" dirty="0"/>
          </a:p>
          <a:p>
            <a:pPr algn="l"/>
            <a:endParaRPr lang="en-GB" sz="3200" dirty="0" smtClean="0"/>
          </a:p>
          <a:p>
            <a:pPr algn="l"/>
            <a:endParaRPr lang="en-GB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393" y="1213944"/>
            <a:ext cx="6353504" cy="614855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11.Some dinosaurs were carnivores.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504" y="2288714"/>
            <a:ext cx="8158690" cy="1397461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12.Brachiosauruses had a very long neck and a very long tail.</a:t>
            </a:r>
            <a:endParaRPr lang="en-GB" sz="3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3772430" y="5943598"/>
            <a:ext cx="8158690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8974" y="2857500"/>
            <a:ext cx="5657851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/>
              <a:t>13.Dinosaurs had very sharp teeth.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23" y="2449024"/>
            <a:ext cx="2059702" cy="207425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1775" y="4279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520</TotalTime>
  <Words>120</Words>
  <Application>Microsoft Office PowerPoint</Application>
  <PresentationFormat>Widescreen</PresentationFormat>
  <Paragraphs>18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Dinosaurs</vt:lpstr>
      <vt:lpstr>1.T-Rexs walked on two limbs and the other two limbs were used for hands.</vt:lpstr>
      <vt:lpstr>4.A Triceratops had three horns on its head.</vt:lpstr>
      <vt:lpstr>7. A T-Rex  had short arms.</vt:lpstr>
      <vt:lpstr>9. There was a chicken sized dinosaur called compsognathus.</vt:lpstr>
      <vt:lpstr>11.Some dinosaurs were carnivores.</vt:lpstr>
      <vt:lpstr>13.Dinosaurs had very sharp teeth.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Dinosaurs</dc:title>
  <dc:creator>L MCCOOEY</dc:creator>
  <cp:lastModifiedBy>L MCCOOEY</cp:lastModifiedBy>
  <cp:revision>19</cp:revision>
  <dcterms:created xsi:type="dcterms:W3CDTF">2019-01-25T12:33:56Z</dcterms:created>
  <dcterms:modified xsi:type="dcterms:W3CDTF">2019-02-25T14:54:11Z</dcterms:modified>
</cp:coreProperties>
</file>