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64498"/>
            <a:ext cx="8825658" cy="4012883"/>
          </a:xfrm>
        </p:spPr>
        <p:txBody>
          <a:bodyPr/>
          <a:lstStyle/>
          <a:p>
            <a:pPr algn="ctr"/>
            <a:r>
              <a:rPr lang="en-GB" dirty="0" smtClean="0"/>
              <a:t>What I know about Dinosaurs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By </a:t>
            </a:r>
            <a:r>
              <a:rPr lang="en-GB" dirty="0" err="1" smtClean="0"/>
              <a:t>Oisin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14800"/>
            <a:ext cx="8825658" cy="1524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Reflexiones sobre la evolución… | Homo Universal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5" name="Picture 4" descr="Despertar de Gaia: OS REPTILIANOS NO PLANETA TERRA - part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10" y="1514007"/>
            <a:ext cx="3048000" cy="424221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0689" y="45336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Dinosaurs were all different shapes and sizes.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1407" y="4046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smtClean="0"/>
              <a:t>T-Rex had </a:t>
            </a:r>
            <a:r>
              <a:rPr lang="en-GB" dirty="0" smtClean="0"/>
              <a:t>a long tail 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</TotalTime>
  <Words>20</Words>
  <Application>Microsoft Office PowerPoint</Application>
  <PresentationFormat>Widescreen</PresentationFormat>
  <Paragraphs>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What I know about Dinosaurs    By Oisin </vt:lpstr>
      <vt:lpstr>Dinosaurs were all different shapes and sizes.</vt:lpstr>
      <vt:lpstr>The T-Rex had a long tail 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know about Dinosaurs ?  By Oisin  Dinosaurs are all different shapes and sizes. The T-Rex has a long tail .</dc:title>
  <dc:creator>L MCCOOEY</dc:creator>
  <cp:lastModifiedBy>L MCCOOEY</cp:lastModifiedBy>
  <cp:revision>6</cp:revision>
  <dcterms:created xsi:type="dcterms:W3CDTF">2019-02-05T14:31:27Z</dcterms:created>
  <dcterms:modified xsi:type="dcterms:W3CDTF">2019-03-01T10:57:26Z</dcterms:modified>
</cp:coreProperties>
</file>