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00088"/>
            <a:ext cx="8825658" cy="4077293"/>
          </a:xfrm>
        </p:spPr>
        <p:txBody>
          <a:bodyPr/>
          <a:lstStyle/>
          <a:p>
            <a:r>
              <a:rPr lang="en-GB" dirty="0" smtClean="0"/>
              <a:t>Dinosaurs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By Portia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71846"/>
            <a:ext cx="6286500" cy="3533775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76165" y="480545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Some dinosaurs were meat and plant eaters.</a:t>
            </a:r>
            <a:endParaRPr lang="en-GB" sz="40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8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243</TotalTime>
  <Words>9</Words>
  <Application>Microsoft Office PowerPoint</Application>
  <PresentationFormat>Widescreen</PresentationFormat>
  <Paragraphs>2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Dinosaurs  By Portia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 By Portia</dc:title>
  <dc:creator>L MCCOOEY</dc:creator>
  <cp:lastModifiedBy>L MCCOOEY</cp:lastModifiedBy>
  <cp:revision>5</cp:revision>
  <dcterms:created xsi:type="dcterms:W3CDTF">2019-02-25T10:10:43Z</dcterms:created>
  <dcterms:modified xsi:type="dcterms:W3CDTF">2019-02-28T13:58:18Z</dcterms:modified>
</cp:coreProperties>
</file>