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hyperlink" Target="http://www.google.co.uk/url?sa=i&amp;rct=j&amp;q=&amp;esrc=s&amp;source=images&amp;cd=&amp;cad=rja&amp;uact=8&amp;ved=2ahUKEwjAheDQ3JDgAhUpSBUIHYasBmUQjRx6BAgBEAU&amp;url=/url?sa%3Di%26rct%3Dj%26q%3D%26esrc%3Ds%26source%3Dimages%26cd%3D%26ved%3D%26url%3Dhttps%3A%2F%2Fwww.youtube.com%2Fwatch%3Fv%3DrgAVhZ50aRI%26psig%3DAOvVaw08ObRTZlKnIeiXQniR0ywk%26ust%3D1548773391434092&amp;psig=AOvVaw08ObRTZlKnIeiXQniR0ywk&amp;ust=154877339143409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Dinosaurs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Rosie Watters</a:t>
            </a:r>
            <a:endParaRPr lang="en-GB" dirty="0"/>
          </a:p>
        </p:txBody>
      </p:sp>
      <p:sp>
        <p:nvSpPr>
          <p:cNvPr id="4" name="AutoShape 2" descr="Image result for images of dinosaurs"/>
          <p:cNvSpPr>
            <a:spLocks noChangeAspect="1" noChangeArrowheads="1"/>
          </p:cNvSpPr>
          <p:nvPr/>
        </p:nvSpPr>
        <p:spPr bwMode="auto">
          <a:xfrm>
            <a:off x="5764212" y="2463800"/>
            <a:ext cx="3208338" cy="320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images of dinosaur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479" y="2565400"/>
            <a:ext cx="5065804" cy="300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1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514475"/>
            <a:ext cx="8825657" cy="3262905"/>
          </a:xfrm>
        </p:spPr>
        <p:txBody>
          <a:bodyPr/>
          <a:lstStyle/>
          <a:p>
            <a:r>
              <a:rPr lang="en-GB" u="sng" dirty="0" smtClean="0"/>
              <a:t>Dinosaurs</a:t>
            </a:r>
            <a:br>
              <a:rPr lang="en-GB" u="sng" dirty="0" smtClean="0"/>
            </a:br>
            <a:r>
              <a:rPr lang="en-GB" u="sng" dirty="0" smtClean="0"/>
              <a:t>BY Rosie</a:t>
            </a:r>
            <a:br>
              <a:rPr lang="en-GB" u="sng" dirty="0" smtClean="0"/>
            </a:br>
            <a:r>
              <a:rPr lang="en-GB" u="sng" dirty="0"/>
              <a:t/>
            </a:r>
            <a:br>
              <a:rPr lang="en-GB" u="sng" dirty="0"/>
            </a:br>
            <a:r>
              <a:rPr lang="en-GB" dirty="0" smtClean="0"/>
              <a:t>The T-Rex had a long tail and short arms.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Dinosaurs laid eggs.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Dinosaurs laid eggs.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The T-Rex had a long tail and short arms.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u="sng" dirty="0" smtClean="0"/>
              <a:t> 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505918"/>
            <a:ext cx="8825658" cy="861420"/>
          </a:xfrm>
        </p:spPr>
        <p:txBody>
          <a:bodyPr>
            <a:normAutofit fontScale="25000" lnSpcReduction="20000"/>
          </a:bodyPr>
          <a:lstStyle/>
          <a:p>
            <a:r>
              <a:rPr lang="en-GB" dirty="0" smtClean="0"/>
              <a:t>                                                                                                                                     </a:t>
            </a:r>
          </a:p>
          <a:p>
            <a:endParaRPr lang="en-GB" dirty="0"/>
          </a:p>
          <a:p>
            <a:r>
              <a:rPr lang="en-GB" dirty="0" smtClean="0"/>
              <a:t>Di</a:t>
            </a:r>
          </a:p>
          <a:p>
            <a:endParaRPr lang="en-GB" dirty="0"/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AutoShape 2" descr="Image result for images of dinosaurs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34938" y="-1608138"/>
            <a:ext cx="589597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61" y="3393376"/>
            <a:ext cx="2181225" cy="1592961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3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6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br>
              <a:rPr lang="en-GB" dirty="0" smtClean="0"/>
            </a:br>
            <a:r>
              <a:rPr lang="en-GB" sz="3600" dirty="0" smtClean="0"/>
              <a:t>Some dinosaurs </a:t>
            </a:r>
            <a:r>
              <a:rPr lang="en-GB" sz="3600" dirty="0"/>
              <a:t>ate meat.</a:t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Dinosaurs had sharp teeth.</a:t>
            </a:r>
            <a:br>
              <a:rPr lang="en-GB" sz="3600" dirty="0"/>
            </a:br>
            <a:r>
              <a:rPr lang="en-GB" u="sng" dirty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0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</TotalTime>
  <Words>9</Words>
  <Application>Microsoft Office PowerPoint</Application>
  <PresentationFormat>Widescreen</PresentationFormat>
  <Paragraphs>9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Dinosaurs</vt:lpstr>
      <vt:lpstr>Dinosaurs BY Rosie  The T-Rex had a long tail and short arms.  Dinosaurs laid eggs.                  Dinosaurs laid eggs.  The T-Rex had a long tail and short arms.   </vt:lpstr>
      <vt:lpstr>  Some dinosaurs ate meat.  Dinosaurs had sharp teeth.  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Dinosaurs BY Rosie  The T-Rex ha</dc:title>
  <dc:creator>L MCCOOEY</dc:creator>
  <cp:lastModifiedBy>L MCCOOEY</cp:lastModifiedBy>
  <cp:revision>5</cp:revision>
  <dcterms:created xsi:type="dcterms:W3CDTF">2019-01-28T14:22:42Z</dcterms:created>
  <dcterms:modified xsi:type="dcterms:W3CDTF">2019-02-26T10:55:25Z</dcterms:modified>
</cp:coreProperties>
</file>