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napToGrid="0">
      <p:cViewPr varScale="1">
        <p:scale>
          <a:sx n="50" d="100"/>
          <a:sy n="50" d="100"/>
        </p:scale>
        <p:origin x="5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DINOSAURS 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RYAN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40" y="1630863"/>
            <a:ext cx="4082733" cy="413765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48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69"/>
    </mc:Choice>
    <mc:Fallback>
      <p:transition spd="slow" advTm="5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4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T-Rex had </a:t>
            </a:r>
            <a:r>
              <a:rPr lang="en-GB" dirty="0"/>
              <a:t>a</a:t>
            </a:r>
            <a:r>
              <a:rPr lang="en-GB" dirty="0" smtClean="0"/>
              <a:t> long tail and short arms.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9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brachiosaurus had a long neck.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0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 All dinosaurs had different names.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1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</TotalTime>
  <Words>26</Words>
  <Application>Microsoft Office PowerPoint</Application>
  <PresentationFormat>Widescreen</PresentationFormat>
  <Paragraphs>5</Paragraphs>
  <Slides>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DINOSAURS </vt:lpstr>
      <vt:lpstr>T-Rex had a long tail and short arms.</vt:lpstr>
      <vt:lpstr>A brachiosaurus had a long neck.</vt:lpstr>
      <vt:lpstr> All dinosaurs had different names.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DINOSAURS</dc:title>
  <dc:creator>L MCCOOEY</dc:creator>
  <cp:lastModifiedBy>L MCCOOEY</cp:lastModifiedBy>
  <cp:revision>4</cp:revision>
  <dcterms:created xsi:type="dcterms:W3CDTF">2019-02-25T14:15:17Z</dcterms:created>
  <dcterms:modified xsi:type="dcterms:W3CDTF">2019-02-26T10:59:08Z</dcterms:modified>
</cp:coreProperties>
</file>