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kylosaurus &lt;strong&gt;Dinosaur&lt;/strong&gt; by GoddyDesigns on Deviant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271589"/>
            <a:ext cx="8001000" cy="10001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dinosaur   facts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2428346"/>
          </a:xfrm>
        </p:spPr>
        <p:txBody>
          <a:bodyPr>
            <a:normAutofit fontScale="92500" lnSpcReduction="20000"/>
          </a:bodyPr>
          <a:lstStyle/>
          <a:p>
            <a:endParaRPr lang="en-GB" sz="3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3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 Shay Garvey</a:t>
            </a:r>
            <a:endParaRPr lang="en-GB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3938" y="20452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 - rex</a:t>
            </a:r>
            <a:endParaRPr lang="en-GB" dirty="0"/>
          </a:p>
        </p:txBody>
      </p:sp>
      <p:pic>
        <p:nvPicPr>
          <p:cNvPr id="5" name="Picture Placeholder 4" descr="SAM Daily Times - THE VOICE OF THE VOICELESS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r="2613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95222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The  T – Rex had short arms.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The T-Rex was one of the  biggest dinosaurs on earth.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3977" y="867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6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308599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Some  dinosaurs had big teeth.</a:t>
            </a:r>
          </a:p>
          <a:p>
            <a:pPr marL="0" indent="0">
              <a:buNone/>
            </a:pPr>
            <a:endParaRPr lang="en-GB" sz="4000" dirty="0" smtClean="0"/>
          </a:p>
          <a:p>
            <a:r>
              <a:rPr lang="en-GB" sz="4000" dirty="0" smtClean="0"/>
              <a:t>Some dinosaurs were carnivores and some were herbivores.</a:t>
            </a:r>
          </a:p>
          <a:p>
            <a:r>
              <a:rPr lang="en-GB" sz="4000" dirty="0" smtClean="0"/>
              <a:t>Some dinosaurs were very big and some were small.</a:t>
            </a:r>
          </a:p>
          <a:p>
            <a:endParaRPr lang="en-GB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5600699"/>
            <a:ext cx="8534400" cy="39369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8987" y="685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74357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 Brachiosaurus had a very long neck.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69" y="3671888"/>
            <a:ext cx="3868294" cy="307181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6791" y="16255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</TotalTime>
  <Words>61</Words>
  <Application>Microsoft Office PowerPoint</Application>
  <PresentationFormat>Widescreen</PresentationFormat>
  <Paragraphs>14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Slice</vt:lpstr>
      <vt:lpstr>                 dinosaur   facts</vt:lpstr>
      <vt:lpstr>T - rex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MCCOOEY</dc:creator>
  <cp:lastModifiedBy>L MCCOOEY</cp:lastModifiedBy>
  <cp:revision>10</cp:revision>
  <dcterms:created xsi:type="dcterms:W3CDTF">2019-01-29T14:35:27Z</dcterms:created>
  <dcterms:modified xsi:type="dcterms:W3CDTF">2019-03-01T11:33:13Z</dcterms:modified>
</cp:coreProperties>
</file>