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77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171450"/>
            <a:ext cx="9989295" cy="4605931"/>
          </a:xfrm>
        </p:spPr>
        <p:txBody>
          <a:bodyPr/>
          <a:lstStyle/>
          <a:p>
            <a:pPr algn="ctr"/>
            <a:r>
              <a:rPr lang="en-GB" dirty="0" smtClean="0"/>
              <a:t>Dinosaurs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by Tom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300037"/>
            <a:ext cx="3514725" cy="427196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5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Dinosaurs had sharp teeth.</a:t>
            </a:r>
          </a:p>
          <a:p>
            <a:r>
              <a:rPr lang="en-GB" sz="3600" dirty="0" smtClean="0">
                <a:latin typeface="Comic Sans MS" panose="030F0702030302020204" pitchFamily="66" charset="0"/>
              </a:rPr>
              <a:t>A T-Rex was  big. </a:t>
            </a:r>
            <a:endParaRPr lang="en-GB" sz="3600" dirty="0" smtClean="0">
              <a:latin typeface="Comic Sans MS" panose="030F0702030302020204" pitchFamily="66" charset="0"/>
            </a:endParaRPr>
          </a:p>
          <a:p>
            <a:r>
              <a:rPr lang="en-GB" sz="3600" dirty="0" smtClean="0">
                <a:latin typeface="Comic Sans MS" panose="030F0702030302020204" pitchFamily="66" charset="0"/>
              </a:rPr>
              <a:t>Some </a:t>
            </a:r>
            <a:r>
              <a:rPr lang="en-GB" sz="3600" dirty="0">
                <a:latin typeface="Comic Sans MS" panose="030F0702030302020204" pitchFamily="66" charset="0"/>
              </a:rPr>
              <a:t>d</a:t>
            </a:r>
            <a:r>
              <a:rPr lang="en-GB" sz="3600" dirty="0" smtClean="0">
                <a:latin typeface="Comic Sans MS" panose="030F0702030302020204" pitchFamily="66" charset="0"/>
              </a:rPr>
              <a:t>inosaurs  ate </a:t>
            </a:r>
            <a:r>
              <a:rPr lang="en-GB" sz="3600" dirty="0" smtClean="0">
                <a:latin typeface="Comic Sans MS" panose="030F0702030302020204" pitchFamily="66" charset="0"/>
              </a:rPr>
              <a:t>meat and some </a:t>
            </a:r>
            <a:r>
              <a:rPr lang="en-GB" sz="3600" dirty="0" smtClean="0">
                <a:latin typeface="Comic Sans MS" panose="030F0702030302020204" pitchFamily="66" charset="0"/>
              </a:rPr>
              <a:t>ate</a:t>
            </a:r>
            <a:r>
              <a:rPr lang="en-GB" sz="3600" dirty="0" smtClean="0">
                <a:latin typeface="Comic Sans MS" panose="030F0702030302020204" pitchFamily="66" charset="0"/>
              </a:rPr>
              <a:t> plants</a:t>
            </a:r>
            <a:r>
              <a:rPr lang="en-GB" sz="3600" dirty="0" smtClean="0">
                <a:latin typeface="Comic Sans MS" panose="030F0702030302020204" pitchFamily="66" charset="0"/>
              </a:rPr>
              <a:t>.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61109" y="492338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9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60</TotalTime>
  <Words>20</Words>
  <Application>Microsoft Office PowerPoint</Application>
  <PresentationFormat>Widescreen</PresentationFormat>
  <Paragraphs>4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Century Gothic</vt:lpstr>
      <vt:lpstr>Comic Sans MS</vt:lpstr>
      <vt:lpstr>Wingdings 3</vt:lpstr>
      <vt:lpstr>Ion</vt:lpstr>
      <vt:lpstr>Dinosaurs  by Tom</vt:lpstr>
      <vt:lpstr>PowerPoint Presentation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Dinosaurs  by Tom</dc:title>
  <dc:creator>L MCCOOEY</dc:creator>
  <cp:lastModifiedBy>L MCCOOEY</cp:lastModifiedBy>
  <cp:revision>5</cp:revision>
  <dcterms:created xsi:type="dcterms:W3CDTF">2019-02-26T10:08:02Z</dcterms:created>
  <dcterms:modified xsi:type="dcterms:W3CDTF">2019-02-28T13:54:22Z</dcterms:modified>
</cp:coreProperties>
</file>